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6"/>
    <p:sldMasterId id="2147483678" r:id="rId7"/>
  </p:sldMasterIdLst>
  <p:notesMasterIdLst>
    <p:notesMasterId r:id="rId8"/>
  </p:notesMasterIdLst>
  <p:sldIdLst>
    <p:sldId id="256" r:id="rId9"/>
    <p:sldId id="257" r:id="rId10"/>
    <p:sldId id="258" r:id="rId11"/>
    <p:sldId id="259" r:id="rId12"/>
    <p:sldId id="260" r:id="rId13"/>
    <p:sldId id="261" r:id="rId14"/>
    <p:sldId id="262" r:id="rId15"/>
    <p:sldId id="263" r:id="rId16"/>
  </p:sldIdLst>
  <p:sldSz cy="5143500" cx="9144000"/>
  <p:notesSz cx="6858000" cy="9144000"/>
  <p:embeddedFontLst>
    <p:embeddedFont>
      <p:font typeface="Nunito SemiBold"/>
      <p:regular r:id="rId17"/>
      <p:bold r:id="rId18"/>
      <p:italic r:id="rId19"/>
      <p:boldItalic r:id="rId20"/>
    </p:embeddedFont>
    <p:embeddedFont>
      <p:font typeface="Nuni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Charlton Omond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8DB2EF7-F22E-453A-9933-9605072E2CF2}">
  <a:tblStyle styleId="{A8DB2EF7-F22E-453A-9933-9605072E2CF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SemiBold-boldItalic.fntdata"/><Relationship Id="rId11" Type="http://schemas.openxmlformats.org/officeDocument/2006/relationships/slide" Target="slides/slide3.xml"/><Relationship Id="rId22" Type="http://schemas.openxmlformats.org/officeDocument/2006/relationships/font" Target="fonts/Nunito-bold.fntdata"/><Relationship Id="rId10" Type="http://schemas.openxmlformats.org/officeDocument/2006/relationships/slide" Target="slides/slide2.xml"/><Relationship Id="rId21" Type="http://schemas.openxmlformats.org/officeDocument/2006/relationships/font" Target="fonts/Nunito-regular.fntdata"/><Relationship Id="rId13" Type="http://schemas.openxmlformats.org/officeDocument/2006/relationships/slide" Target="slides/slide5.xml"/><Relationship Id="rId24" Type="http://schemas.openxmlformats.org/officeDocument/2006/relationships/font" Target="fonts/Nunito-boldItalic.fntdata"/><Relationship Id="rId12" Type="http://schemas.openxmlformats.org/officeDocument/2006/relationships/slide" Target="slides/slide4.xml"/><Relationship Id="rId23" Type="http://schemas.openxmlformats.org/officeDocument/2006/relationships/font" Target="fonts/Nuni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font" Target="fonts/NunitoSemiBold-regular.fntdata"/><Relationship Id="rId16" Type="http://schemas.openxmlformats.org/officeDocument/2006/relationships/slide" Target="slides/slide8.xml"/><Relationship Id="rId5" Type="http://schemas.openxmlformats.org/officeDocument/2006/relationships/commentAuthors" Target="commentAuthors.xml"/><Relationship Id="rId19" Type="http://schemas.openxmlformats.org/officeDocument/2006/relationships/font" Target="fonts/NunitoSemiBold-italic.fntdata"/><Relationship Id="rId6" Type="http://schemas.openxmlformats.org/officeDocument/2006/relationships/slideMaster" Target="slideMasters/slideMaster1.xml"/><Relationship Id="rId18" Type="http://schemas.openxmlformats.org/officeDocument/2006/relationships/font" Target="fonts/NunitoSemiBold-bold.fntdata"/><Relationship Id="rId7" Type="http://schemas.openxmlformats.org/officeDocument/2006/relationships/slideMaster" Target="slideMasters/slideMaster2.xml"/><Relationship Id="rId8"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10-06T06:58:34.829">
    <p:pos x="0" y="456"/>
    <p:text>@t.muchai@kokonetworks.com @l.agola@kokonetworks.com action points from yesterday's meeting.
_Assigned to Deleted user_</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9363dcc7ec_0_16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g9363dcc7ec_0_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9363dcc7ec_0_38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g9363dcc7ec_0_3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9363dcc7ec_0_3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9363dcc7ec_0_3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g9363dcc7ec_0_38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97769306ae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g97769306a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9363dcc7ec_0_5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9363dcc7ec_0_56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g9363dcc7ec_0_56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9363dcc7ec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9363dcc7ec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97769306a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97769306a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9df6794a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9df6794a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21.png"/><Relationship Id="rId4" Type="http://schemas.openxmlformats.org/officeDocument/2006/relationships/image" Target="../media/image16.png"/><Relationship Id="rId5" Type="http://schemas.openxmlformats.org/officeDocument/2006/relationships/image" Target="../media/image13.png"/><Relationship Id="rId6" Type="http://schemas.openxmlformats.org/officeDocument/2006/relationships/image" Target="../media/image1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1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55" name="Shape 55"/>
        <p:cNvGrpSpPr/>
        <p:nvPr/>
      </p:nvGrpSpPr>
      <p:grpSpPr>
        <a:xfrm>
          <a:off x="0" y="0"/>
          <a:ext cx="0" cy="0"/>
          <a:chOff x="0" y="0"/>
          <a:chExt cx="0" cy="0"/>
        </a:xfrm>
      </p:grpSpPr>
      <p:pic>
        <p:nvPicPr>
          <p:cNvPr id="56" name="Google Shape;56;p14"/>
          <p:cNvPicPr preferRelativeResize="0"/>
          <p:nvPr/>
        </p:nvPicPr>
        <p:blipFill rotWithShape="1">
          <a:blip r:embed="rId2">
            <a:alphaModFix/>
          </a:blip>
          <a:srcRect b="0" l="0" r="0" t="0"/>
          <a:stretch/>
        </p:blipFill>
        <p:spPr>
          <a:xfrm>
            <a:off x="1191" y="1191"/>
            <a:ext cx="1190" cy="1190"/>
          </a:xfrm>
          <a:prstGeom prst="rect">
            <a:avLst/>
          </a:prstGeom>
          <a:noFill/>
          <a:ln>
            <a:noFill/>
          </a:ln>
        </p:spPr>
      </p:pic>
      <p:sp>
        <p:nvSpPr>
          <p:cNvPr id="57" name="Google Shape;57;p14"/>
          <p:cNvSpPr txBox="1"/>
          <p:nvPr>
            <p:ph type="title"/>
          </p:nvPr>
        </p:nvSpPr>
        <p:spPr>
          <a:xfrm>
            <a:off x="4693444" y="2053615"/>
            <a:ext cx="40272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2300"/>
              <a:buNone/>
              <a:defRPr sz="2300"/>
            </a:lvl1pPr>
            <a:lvl2pPr lvl="1" rtl="0" algn="l">
              <a:lnSpc>
                <a:spcPct val="90000"/>
              </a:lnSpc>
              <a:spcBef>
                <a:spcPts val="0"/>
              </a:spcBef>
              <a:spcAft>
                <a:spcPts val="0"/>
              </a:spcAft>
              <a:buSzPts val="2300"/>
              <a:buNone/>
              <a:defRPr sz="2300"/>
            </a:lvl2pPr>
            <a:lvl3pPr lvl="2" rtl="0" algn="l">
              <a:lnSpc>
                <a:spcPct val="90000"/>
              </a:lnSpc>
              <a:spcBef>
                <a:spcPts val="0"/>
              </a:spcBef>
              <a:spcAft>
                <a:spcPts val="0"/>
              </a:spcAft>
              <a:buSzPts val="2300"/>
              <a:buNone/>
              <a:defRPr sz="2300"/>
            </a:lvl3pPr>
            <a:lvl4pPr lvl="3" rtl="0" algn="l">
              <a:lnSpc>
                <a:spcPct val="90000"/>
              </a:lnSpc>
              <a:spcBef>
                <a:spcPts val="0"/>
              </a:spcBef>
              <a:spcAft>
                <a:spcPts val="0"/>
              </a:spcAft>
              <a:buSzPts val="2300"/>
              <a:buNone/>
              <a:defRPr sz="2300"/>
            </a:lvl4pPr>
            <a:lvl5pPr lvl="4" rtl="0" algn="l">
              <a:lnSpc>
                <a:spcPct val="90000"/>
              </a:lnSpc>
              <a:spcBef>
                <a:spcPts val="0"/>
              </a:spcBef>
              <a:spcAft>
                <a:spcPts val="0"/>
              </a:spcAft>
              <a:buSzPts val="2300"/>
              <a:buNone/>
              <a:defRPr sz="2300"/>
            </a:lvl5pPr>
            <a:lvl6pPr lvl="5" rtl="0" algn="l">
              <a:lnSpc>
                <a:spcPct val="90000"/>
              </a:lnSpc>
              <a:spcBef>
                <a:spcPts val="0"/>
              </a:spcBef>
              <a:spcAft>
                <a:spcPts val="0"/>
              </a:spcAft>
              <a:buSzPts val="2300"/>
              <a:buNone/>
              <a:defRPr sz="2300"/>
            </a:lvl6pPr>
            <a:lvl7pPr lvl="6" rtl="0" algn="l">
              <a:lnSpc>
                <a:spcPct val="90000"/>
              </a:lnSpc>
              <a:spcBef>
                <a:spcPts val="0"/>
              </a:spcBef>
              <a:spcAft>
                <a:spcPts val="0"/>
              </a:spcAft>
              <a:buSzPts val="2300"/>
              <a:buNone/>
              <a:defRPr sz="2300"/>
            </a:lvl7pPr>
            <a:lvl8pPr lvl="7" rtl="0" algn="l">
              <a:lnSpc>
                <a:spcPct val="90000"/>
              </a:lnSpc>
              <a:spcBef>
                <a:spcPts val="0"/>
              </a:spcBef>
              <a:spcAft>
                <a:spcPts val="0"/>
              </a:spcAft>
              <a:buSzPts val="2300"/>
              <a:buNone/>
              <a:defRPr sz="2300"/>
            </a:lvl8pPr>
            <a:lvl9pPr lvl="8" rtl="0" algn="l">
              <a:lnSpc>
                <a:spcPct val="90000"/>
              </a:lnSpc>
              <a:spcBef>
                <a:spcPts val="0"/>
              </a:spcBef>
              <a:spcAft>
                <a:spcPts val="0"/>
              </a:spcAft>
              <a:buSzPts val="2300"/>
              <a:buNone/>
              <a:defRPr sz="2300"/>
            </a:lvl9pPr>
          </a:lstStyle>
          <a:p/>
        </p:txBody>
      </p:sp>
      <p:pic>
        <p:nvPicPr>
          <p:cNvPr id="58" name="Google Shape;58;p14"/>
          <p:cNvPicPr preferRelativeResize="0"/>
          <p:nvPr/>
        </p:nvPicPr>
        <p:blipFill rotWithShape="1">
          <a:blip r:embed="rId3">
            <a:alphaModFix/>
          </a:blip>
          <a:srcRect b="0" l="0" r="0" t="0"/>
          <a:stretch/>
        </p:blipFill>
        <p:spPr>
          <a:xfrm>
            <a:off x="7821472" y="78581"/>
            <a:ext cx="1135856" cy="1135856"/>
          </a:xfrm>
          <a:prstGeom prst="rect">
            <a:avLst/>
          </a:prstGeom>
          <a:noFill/>
          <a:ln>
            <a:noFill/>
          </a:ln>
        </p:spPr>
      </p:pic>
      <p:sp>
        <p:nvSpPr>
          <p:cNvPr id="59" name="Google Shape;59;p14"/>
          <p:cNvSpPr txBox="1"/>
          <p:nvPr>
            <p:ph idx="1" type="subTitle"/>
          </p:nvPr>
        </p:nvSpPr>
        <p:spPr>
          <a:xfrm>
            <a:off x="4693443" y="2783527"/>
            <a:ext cx="40272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sz="1800">
                <a:solidFill>
                  <a:schemeClr val="dk1"/>
                </a:solidFill>
              </a:defRPr>
            </a:lvl1pPr>
            <a:lvl2pPr lvl="1" rtl="0" algn="ctr">
              <a:lnSpc>
                <a:spcPct val="90000"/>
              </a:lnSpc>
              <a:spcBef>
                <a:spcPts val="400"/>
              </a:spcBef>
              <a:spcAft>
                <a:spcPts val="0"/>
              </a:spcAft>
              <a:buClr>
                <a:schemeClr val="dk1"/>
              </a:buClr>
              <a:buSzPts val="1800"/>
              <a:buNone/>
              <a:defRPr/>
            </a:lvl2pPr>
            <a:lvl3pPr lvl="2" rtl="0" algn="ctr">
              <a:lnSpc>
                <a:spcPct val="90000"/>
              </a:lnSpc>
              <a:spcBef>
                <a:spcPts val="400"/>
              </a:spcBef>
              <a:spcAft>
                <a:spcPts val="0"/>
              </a:spcAft>
              <a:buClr>
                <a:schemeClr val="dk1"/>
              </a:buClr>
              <a:buSzPts val="1800"/>
              <a:buNone/>
              <a:defRPr sz="1800"/>
            </a:lvl3pPr>
            <a:lvl4pPr lvl="3" rtl="0" algn="ctr">
              <a:lnSpc>
                <a:spcPct val="90000"/>
              </a:lnSpc>
              <a:spcBef>
                <a:spcPts val="400"/>
              </a:spcBef>
              <a:spcAft>
                <a:spcPts val="0"/>
              </a:spcAft>
              <a:buClr>
                <a:schemeClr val="dk1"/>
              </a:buClr>
              <a:buSzPts val="1800"/>
              <a:buNone/>
              <a:defRPr sz="1800"/>
            </a:lvl4pPr>
            <a:lvl5pPr lvl="4" rtl="0" algn="ctr">
              <a:lnSpc>
                <a:spcPct val="90000"/>
              </a:lnSpc>
              <a:spcBef>
                <a:spcPts val="400"/>
              </a:spcBef>
              <a:spcAft>
                <a:spcPts val="0"/>
              </a:spcAft>
              <a:buClr>
                <a:schemeClr val="dk1"/>
              </a:buClr>
              <a:buSzPts val="1800"/>
              <a:buNone/>
              <a:defRPr sz="1800"/>
            </a:lvl5pPr>
            <a:lvl6pPr lvl="5" rtl="0" algn="ctr">
              <a:lnSpc>
                <a:spcPct val="90000"/>
              </a:lnSpc>
              <a:spcBef>
                <a:spcPts val="400"/>
              </a:spcBef>
              <a:spcAft>
                <a:spcPts val="0"/>
              </a:spcAft>
              <a:buClr>
                <a:schemeClr val="dk1"/>
              </a:buClr>
              <a:buSzPts val="1800"/>
              <a:buNone/>
              <a:defRPr sz="1800"/>
            </a:lvl6pPr>
            <a:lvl7pPr lvl="6" rtl="0" algn="ctr">
              <a:lnSpc>
                <a:spcPct val="90000"/>
              </a:lnSpc>
              <a:spcBef>
                <a:spcPts val="400"/>
              </a:spcBef>
              <a:spcAft>
                <a:spcPts val="0"/>
              </a:spcAft>
              <a:buClr>
                <a:schemeClr val="dk1"/>
              </a:buClr>
              <a:buSzPts val="1800"/>
              <a:buNone/>
              <a:defRPr sz="1800"/>
            </a:lvl7pPr>
            <a:lvl8pPr lvl="7" rtl="0" algn="ctr">
              <a:lnSpc>
                <a:spcPct val="90000"/>
              </a:lnSpc>
              <a:spcBef>
                <a:spcPts val="400"/>
              </a:spcBef>
              <a:spcAft>
                <a:spcPts val="0"/>
              </a:spcAft>
              <a:buClr>
                <a:schemeClr val="dk1"/>
              </a:buClr>
              <a:buSzPts val="1800"/>
              <a:buNone/>
              <a:defRPr sz="1800"/>
            </a:lvl8pPr>
            <a:lvl9pPr lvl="8" rtl="0" algn="ctr">
              <a:lnSpc>
                <a:spcPct val="90000"/>
              </a:lnSpc>
              <a:spcBef>
                <a:spcPts val="400"/>
              </a:spcBef>
              <a:spcAft>
                <a:spcPts val="0"/>
              </a:spcAft>
              <a:buClr>
                <a:schemeClr val="dk1"/>
              </a:buClr>
              <a:buSzPts val="1800"/>
              <a:buNone/>
              <a:defRPr sz="1800"/>
            </a:lvl9pPr>
          </a:lstStyle>
          <a:p/>
        </p:txBody>
      </p:sp>
      <p:grpSp>
        <p:nvGrpSpPr>
          <p:cNvPr id="60" name="Google Shape;60;p14"/>
          <p:cNvGrpSpPr/>
          <p:nvPr/>
        </p:nvGrpSpPr>
        <p:grpSpPr>
          <a:xfrm>
            <a:off x="0" y="-334"/>
            <a:ext cx="6070775" cy="5150357"/>
            <a:chOff x="0" y="-446"/>
            <a:chExt cx="8094367" cy="6867143"/>
          </a:xfrm>
        </p:grpSpPr>
        <p:pic>
          <p:nvPicPr>
            <p:cNvPr descr="Image" id="61" name="Google Shape;61;p14"/>
            <p:cNvPicPr preferRelativeResize="0"/>
            <p:nvPr/>
          </p:nvPicPr>
          <p:blipFill rotWithShape="1">
            <a:blip r:embed="rId4">
              <a:alphaModFix/>
            </a:blip>
            <a:srcRect b="368" l="0" r="0" t="0"/>
            <a:stretch/>
          </p:blipFill>
          <p:spPr>
            <a:xfrm>
              <a:off x="0" y="3695"/>
              <a:ext cx="8094367" cy="6858000"/>
            </a:xfrm>
            <a:prstGeom prst="rect">
              <a:avLst/>
            </a:prstGeom>
            <a:noFill/>
            <a:ln>
              <a:noFill/>
            </a:ln>
          </p:spPr>
        </p:pic>
        <p:pic>
          <p:nvPicPr>
            <p:cNvPr descr="Image" id="62" name="Google Shape;62;p14"/>
            <p:cNvPicPr preferRelativeResize="0"/>
            <p:nvPr/>
          </p:nvPicPr>
          <p:blipFill rotWithShape="1">
            <a:blip r:embed="rId5">
              <a:alphaModFix amt="72000"/>
            </a:blip>
            <a:srcRect b="0" l="0" r="0" t="0"/>
            <a:stretch/>
          </p:blipFill>
          <p:spPr>
            <a:xfrm>
              <a:off x="0" y="-446"/>
              <a:ext cx="7119847" cy="6867143"/>
            </a:xfrm>
            <a:prstGeom prst="rect">
              <a:avLst/>
            </a:prstGeom>
            <a:noFill/>
            <a:ln>
              <a:noFill/>
            </a:ln>
          </p:spPr>
        </p:pic>
      </p:grpSp>
      <p:cxnSp>
        <p:nvCxnSpPr>
          <p:cNvPr id="63" name="Google Shape;63;p14"/>
          <p:cNvCxnSpPr/>
          <p:nvPr/>
        </p:nvCxnSpPr>
        <p:spPr>
          <a:xfrm>
            <a:off x="4693443" y="2619853"/>
            <a:ext cx="4027200" cy="0"/>
          </a:xfrm>
          <a:prstGeom prst="straightConnector1">
            <a:avLst/>
          </a:prstGeom>
          <a:noFill/>
          <a:ln cap="flat" cmpd="sng" w="9525">
            <a:solidFill>
              <a:schemeClr val="dk1"/>
            </a:solidFill>
            <a:prstDash val="solid"/>
            <a:miter lim="800000"/>
            <a:headEnd len="sm" w="sm" type="none"/>
            <a:tailEnd len="sm" w="sm" type="none"/>
          </a:ln>
        </p:spPr>
      </p:cxnSp>
      <p:sp>
        <p:nvSpPr>
          <p:cNvPr id="64" name="Google Shape;64;p14"/>
          <p:cNvSpPr txBox="1"/>
          <p:nvPr/>
        </p:nvSpPr>
        <p:spPr>
          <a:xfrm>
            <a:off x="6125512" y="4944056"/>
            <a:ext cx="30186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Nunito"/>
                <a:ea typeface="Nunito"/>
                <a:cs typeface="Nunito"/>
                <a:sym typeface="Nunito"/>
              </a:rPr>
              <a:t>© 2019 KOKO Networks Limited – Proprietary &amp; Confidential </a:t>
            </a:r>
            <a:endParaRPr b="1" sz="110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65" name="Shape 65"/>
        <p:cNvGrpSpPr/>
        <p:nvPr/>
      </p:nvGrpSpPr>
      <p:grpSpPr>
        <a:xfrm>
          <a:off x="0" y="0"/>
          <a:ext cx="0" cy="0"/>
          <a:chOff x="0" y="0"/>
          <a:chExt cx="0" cy="0"/>
        </a:xfrm>
      </p:grpSpPr>
      <p:pic>
        <p:nvPicPr>
          <p:cNvPr id="66" name="Google Shape;66;p15"/>
          <p:cNvPicPr preferRelativeResize="0"/>
          <p:nvPr/>
        </p:nvPicPr>
        <p:blipFill rotWithShape="1">
          <a:blip r:embed="rId2">
            <a:alphaModFix/>
          </a:blip>
          <a:srcRect b="0" l="0" r="0" t="0"/>
          <a:stretch/>
        </p:blipFill>
        <p:spPr>
          <a:xfrm>
            <a:off x="1" y="0"/>
            <a:ext cx="9148464" cy="5143500"/>
          </a:xfrm>
          <a:prstGeom prst="rect">
            <a:avLst/>
          </a:prstGeom>
          <a:noFill/>
          <a:ln>
            <a:noFill/>
          </a:ln>
        </p:spPr>
      </p:pic>
      <p:pic>
        <p:nvPicPr>
          <p:cNvPr descr="Image" id="67" name="Google Shape;67;p15"/>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68" name="Google Shape;68;p15"/>
          <p:cNvCxnSpPr/>
          <p:nvPr/>
        </p:nvCxnSpPr>
        <p:spPr>
          <a:xfrm>
            <a:off x="5133239" y="2061078"/>
            <a:ext cx="3658200" cy="0"/>
          </a:xfrm>
          <a:prstGeom prst="straightConnector1">
            <a:avLst/>
          </a:prstGeom>
          <a:noFill/>
          <a:ln cap="flat" cmpd="sng" w="12700">
            <a:solidFill>
              <a:srgbClr val="000000"/>
            </a:solidFill>
            <a:prstDash val="solid"/>
            <a:miter lim="400000"/>
            <a:headEnd len="sm" w="sm" type="none"/>
            <a:tailEnd len="sm" w="sm" type="none"/>
          </a:ln>
        </p:spPr>
      </p:cxnSp>
      <p:cxnSp>
        <p:nvCxnSpPr>
          <p:cNvPr id="69" name="Google Shape;69;p15"/>
          <p:cNvCxnSpPr/>
          <p:nvPr/>
        </p:nvCxnSpPr>
        <p:spPr>
          <a:xfrm>
            <a:off x="4163162" y="2061078"/>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70" name="Google Shape;70;p15"/>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
        <p:nvSpPr>
          <p:cNvPr id="71" name="Google Shape;71;p15"/>
          <p:cNvSpPr txBox="1"/>
          <p:nvPr/>
        </p:nvSpPr>
        <p:spPr>
          <a:xfrm>
            <a:off x="5473153" y="1591258"/>
            <a:ext cx="3326700" cy="515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2700">
                <a:solidFill>
                  <a:schemeClr val="dk1"/>
                </a:solidFill>
                <a:latin typeface="Nunito"/>
                <a:ea typeface="Nunito"/>
                <a:cs typeface="Nunito"/>
                <a:sym typeface="Nunito"/>
              </a:rPr>
              <a:t>Agenda</a:t>
            </a:r>
            <a:endParaRPr b="1" sz="1100">
              <a:latin typeface="Nunito"/>
              <a:ea typeface="Nunito"/>
              <a:cs typeface="Nunito"/>
              <a:sym typeface="Nunito"/>
            </a:endParaRPr>
          </a:p>
        </p:txBody>
      </p:sp>
      <p:sp>
        <p:nvSpPr>
          <p:cNvPr id="72" name="Google Shape;72;p15"/>
          <p:cNvSpPr txBox="1"/>
          <p:nvPr>
            <p:ph idx="1" type="subTitle"/>
          </p:nvPr>
        </p:nvSpPr>
        <p:spPr>
          <a:xfrm>
            <a:off x="5473144" y="2146519"/>
            <a:ext cx="3326700" cy="2671500"/>
          </a:xfrm>
          <a:prstGeom prst="rect">
            <a:avLst/>
          </a:prstGeom>
        </p:spPr>
        <p:txBody>
          <a:bodyPr anchorCtr="0" anchor="t" bIns="34275" lIns="68575" spcFirstLastPara="1" rIns="68575" wrap="square" tIns="34275">
            <a:noAutofit/>
          </a:bodyPr>
          <a:lstStyle>
            <a:lvl1pPr lvl="0" rtl="0">
              <a:spcBef>
                <a:spcPts val="800"/>
              </a:spcBef>
              <a:spcAft>
                <a:spcPts val="0"/>
              </a:spcAft>
              <a:buNone/>
              <a:defRPr/>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0"/>
              </a:spcAft>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73" name="Shape 73"/>
        <p:cNvGrpSpPr/>
        <p:nvPr/>
      </p:nvGrpSpPr>
      <p:grpSpPr>
        <a:xfrm>
          <a:off x="0" y="0"/>
          <a:ext cx="0" cy="0"/>
          <a:chOff x="0" y="0"/>
          <a:chExt cx="0" cy="0"/>
        </a:xfrm>
      </p:grpSpPr>
      <p:pic>
        <p:nvPicPr>
          <p:cNvPr descr="Image" id="74" name="Google Shape;74;p16"/>
          <p:cNvPicPr preferRelativeResize="0"/>
          <p:nvPr/>
        </p:nvPicPr>
        <p:blipFill rotWithShape="1">
          <a:blip r:embed="rId2">
            <a:alphaModFix/>
          </a:blip>
          <a:srcRect b="0" l="0" r="0" t="0"/>
          <a:stretch/>
        </p:blipFill>
        <p:spPr>
          <a:xfrm rot="10800000">
            <a:off x="8645044" y="4800601"/>
            <a:ext cx="505189" cy="342899"/>
          </a:xfrm>
          <a:prstGeom prst="rect">
            <a:avLst/>
          </a:prstGeom>
          <a:noFill/>
          <a:ln>
            <a:noFill/>
          </a:ln>
        </p:spPr>
      </p:pic>
      <p:pic>
        <p:nvPicPr>
          <p:cNvPr descr="Image" id="75" name="Google Shape;75;p16"/>
          <p:cNvPicPr preferRelativeResize="0"/>
          <p:nvPr/>
        </p:nvPicPr>
        <p:blipFill rotWithShape="1">
          <a:blip r:embed="rId3">
            <a:alphaModFix/>
          </a:blip>
          <a:srcRect b="0" l="0" r="0" t="0"/>
          <a:stretch/>
        </p:blipFill>
        <p:spPr>
          <a:xfrm>
            <a:off x="-1" y="1"/>
            <a:ext cx="900113" cy="707230"/>
          </a:xfrm>
          <a:prstGeom prst="rect">
            <a:avLst/>
          </a:prstGeom>
          <a:noFill/>
          <a:ln>
            <a:noFill/>
          </a:ln>
        </p:spPr>
      </p:pic>
      <p:pic>
        <p:nvPicPr>
          <p:cNvPr descr="Image" id="76" name="Google Shape;76;p16"/>
          <p:cNvPicPr preferRelativeResize="0"/>
          <p:nvPr/>
        </p:nvPicPr>
        <p:blipFill rotWithShape="1">
          <a:blip r:embed="rId4">
            <a:alphaModFix/>
          </a:blip>
          <a:srcRect b="0" l="0" r="0" t="0"/>
          <a:stretch/>
        </p:blipFill>
        <p:spPr>
          <a:xfrm>
            <a:off x="116347" y="113911"/>
            <a:ext cx="320113" cy="415110"/>
          </a:xfrm>
          <a:prstGeom prst="rect">
            <a:avLst/>
          </a:prstGeom>
          <a:noFill/>
          <a:ln>
            <a:noFill/>
          </a:ln>
        </p:spPr>
      </p:pic>
      <p:cxnSp>
        <p:nvCxnSpPr>
          <p:cNvPr id="77" name="Google Shape;77;p16"/>
          <p:cNvCxnSpPr/>
          <p:nvPr/>
        </p:nvCxnSpPr>
        <p:spPr>
          <a:xfrm>
            <a:off x="0" y="703247"/>
            <a:ext cx="9150300" cy="0"/>
          </a:xfrm>
          <a:prstGeom prst="straightConnector1">
            <a:avLst/>
          </a:prstGeom>
          <a:noFill/>
          <a:ln cap="flat" cmpd="sng" w="19050">
            <a:solidFill>
              <a:srgbClr val="65D9F8"/>
            </a:solidFill>
            <a:prstDash val="solid"/>
            <a:miter lim="400000"/>
            <a:headEnd len="sm" w="sm" type="none"/>
            <a:tailEnd len="sm" w="sm" type="none"/>
          </a:ln>
        </p:spPr>
      </p:cxnSp>
      <p:sp>
        <p:nvSpPr>
          <p:cNvPr id="78" name="Google Shape;78;p16"/>
          <p:cNvSpPr txBox="1"/>
          <p:nvPr>
            <p:ph type="title"/>
          </p:nvPr>
        </p:nvSpPr>
        <p:spPr>
          <a:xfrm>
            <a:off x="900113" y="68582"/>
            <a:ext cx="7899900" cy="5880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sz="2400"/>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79" name="Google Shape;79;p16"/>
          <p:cNvSpPr txBox="1"/>
          <p:nvPr/>
        </p:nvSpPr>
        <p:spPr>
          <a:xfrm>
            <a:off x="0" y="4952700"/>
            <a:ext cx="31110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Nunito"/>
                <a:ea typeface="Nunito"/>
                <a:cs typeface="Nunito"/>
                <a:sym typeface="Nunito"/>
              </a:rPr>
              <a:t>© 2019 KOKO Networks Limited – Proprietary &amp; Confidential </a:t>
            </a:r>
            <a:endParaRPr b="1" sz="1100"/>
          </a:p>
        </p:txBody>
      </p:sp>
      <p:sp>
        <p:nvSpPr>
          <p:cNvPr id="80" name="Google Shape;80;p16"/>
          <p:cNvSpPr txBox="1"/>
          <p:nvPr>
            <p:ph idx="1" type="subTitle"/>
          </p:nvPr>
        </p:nvSpPr>
        <p:spPr>
          <a:xfrm>
            <a:off x="344043" y="999353"/>
            <a:ext cx="8455800" cy="3639000"/>
          </a:xfrm>
          <a:prstGeom prst="rect">
            <a:avLst/>
          </a:prstGeom>
          <a:noFill/>
          <a:ln>
            <a:noFill/>
          </a:ln>
        </p:spPr>
        <p:txBody>
          <a:bodyPr anchorCtr="0" anchor="t" bIns="34275" lIns="68575" spcFirstLastPara="1" rIns="68575" wrap="square" tIns="34275">
            <a:noAutofit/>
          </a:bodyPr>
          <a:lstStyle>
            <a:lvl1pPr lvl="0" rtl="0" algn="l">
              <a:lnSpc>
                <a:spcPct val="120000"/>
              </a:lnSpc>
              <a:spcBef>
                <a:spcPts val="800"/>
              </a:spcBef>
              <a:spcAft>
                <a:spcPts val="0"/>
              </a:spcAft>
              <a:buClr>
                <a:schemeClr val="dk1"/>
              </a:buClr>
              <a:buSzPts val="2100"/>
              <a:buNone/>
              <a:defRPr b="0" sz="21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cxnSp>
        <p:nvCxnSpPr>
          <p:cNvPr id="81" name="Google Shape;81;p16"/>
          <p:cNvCxnSpPr/>
          <p:nvPr/>
        </p:nvCxnSpPr>
        <p:spPr>
          <a:xfrm>
            <a:off x="-1" y="4790417"/>
            <a:ext cx="9148500" cy="10200"/>
          </a:xfrm>
          <a:prstGeom prst="straightConnector1">
            <a:avLst/>
          </a:prstGeom>
          <a:noFill/>
          <a:ln cap="flat" cmpd="sng" w="12700">
            <a:solidFill>
              <a:srgbClr val="000000"/>
            </a:solidFill>
            <a:prstDash val="solid"/>
            <a:miter lim="400000"/>
            <a:headEnd len="sm" w="sm" type="none"/>
            <a:tailEnd len="sm" w="sm" type="none"/>
          </a:ln>
        </p:spPr>
      </p:cxnSp>
      <p:sp>
        <p:nvSpPr>
          <p:cNvPr id="82" name="Google Shape;82;p16"/>
          <p:cNvSpPr txBox="1"/>
          <p:nvPr>
            <p:ph idx="12" type="sldNum"/>
          </p:nvPr>
        </p:nvSpPr>
        <p:spPr>
          <a:xfrm>
            <a:off x="8828325" y="4800694"/>
            <a:ext cx="320100" cy="342900"/>
          </a:xfrm>
          <a:prstGeom prst="rect">
            <a:avLst/>
          </a:prstGeom>
        </p:spPr>
        <p:txBody>
          <a:bodyPr anchorCtr="0" anchor="t" bIns="68575" lIns="68575" spcFirstLastPara="1" rIns="68575" wrap="square" tIns="68575">
            <a:noAutofit/>
          </a:bodyPr>
          <a:lstStyle>
            <a:lvl1pPr lvl="0" rtl="0" algn="ctr">
              <a:buNone/>
              <a:defRPr b="1" sz="1100">
                <a:solidFill>
                  <a:srgbClr val="FFFFFF"/>
                </a:solidFill>
                <a:latin typeface="Nunito"/>
                <a:ea typeface="Nunito"/>
                <a:cs typeface="Nunito"/>
                <a:sym typeface="Nunito"/>
              </a:defRPr>
            </a:lvl1pPr>
            <a:lvl2pPr lvl="1" rtl="0" algn="ctr">
              <a:buNone/>
              <a:defRPr b="1" sz="1100">
                <a:solidFill>
                  <a:srgbClr val="FFFFFF"/>
                </a:solidFill>
                <a:latin typeface="Nunito"/>
                <a:ea typeface="Nunito"/>
                <a:cs typeface="Nunito"/>
                <a:sym typeface="Nunito"/>
              </a:defRPr>
            </a:lvl2pPr>
            <a:lvl3pPr lvl="2" rtl="0" algn="ctr">
              <a:buNone/>
              <a:defRPr b="1" sz="1100">
                <a:solidFill>
                  <a:srgbClr val="FFFFFF"/>
                </a:solidFill>
                <a:latin typeface="Nunito"/>
                <a:ea typeface="Nunito"/>
                <a:cs typeface="Nunito"/>
                <a:sym typeface="Nunito"/>
              </a:defRPr>
            </a:lvl3pPr>
            <a:lvl4pPr lvl="3" rtl="0" algn="ctr">
              <a:buNone/>
              <a:defRPr b="1" sz="1100">
                <a:solidFill>
                  <a:srgbClr val="FFFFFF"/>
                </a:solidFill>
                <a:latin typeface="Nunito"/>
                <a:ea typeface="Nunito"/>
                <a:cs typeface="Nunito"/>
                <a:sym typeface="Nunito"/>
              </a:defRPr>
            </a:lvl4pPr>
            <a:lvl5pPr lvl="4" rtl="0" algn="ctr">
              <a:buNone/>
              <a:defRPr b="1" sz="1100">
                <a:solidFill>
                  <a:srgbClr val="FFFFFF"/>
                </a:solidFill>
                <a:latin typeface="Nunito"/>
                <a:ea typeface="Nunito"/>
                <a:cs typeface="Nunito"/>
                <a:sym typeface="Nunito"/>
              </a:defRPr>
            </a:lvl5pPr>
            <a:lvl6pPr lvl="5" rtl="0" algn="ctr">
              <a:buNone/>
              <a:defRPr b="1" sz="1100">
                <a:solidFill>
                  <a:srgbClr val="FFFFFF"/>
                </a:solidFill>
                <a:latin typeface="Nunito"/>
                <a:ea typeface="Nunito"/>
                <a:cs typeface="Nunito"/>
                <a:sym typeface="Nunito"/>
              </a:defRPr>
            </a:lvl6pPr>
            <a:lvl7pPr lvl="6" rtl="0" algn="ctr">
              <a:buNone/>
              <a:defRPr b="1" sz="1100">
                <a:solidFill>
                  <a:srgbClr val="FFFFFF"/>
                </a:solidFill>
                <a:latin typeface="Nunito"/>
                <a:ea typeface="Nunito"/>
                <a:cs typeface="Nunito"/>
                <a:sym typeface="Nunito"/>
              </a:defRPr>
            </a:lvl7pPr>
            <a:lvl8pPr lvl="7" rtl="0" algn="ctr">
              <a:buNone/>
              <a:defRPr b="1" sz="1100">
                <a:solidFill>
                  <a:srgbClr val="FFFFFF"/>
                </a:solidFill>
                <a:latin typeface="Nunito"/>
                <a:ea typeface="Nunito"/>
                <a:cs typeface="Nunito"/>
                <a:sym typeface="Nunito"/>
              </a:defRPr>
            </a:lvl8pPr>
            <a:lvl9pPr lvl="8" rtl="0" algn="ctr">
              <a:buNone/>
              <a:defRPr b="1" sz="11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83" name="Shape 83"/>
        <p:cNvGrpSpPr/>
        <p:nvPr/>
      </p:nvGrpSpPr>
      <p:grpSpPr>
        <a:xfrm>
          <a:off x="0" y="0"/>
          <a:ext cx="0" cy="0"/>
          <a:chOff x="0" y="0"/>
          <a:chExt cx="0" cy="0"/>
        </a:xfrm>
      </p:grpSpPr>
      <p:pic>
        <p:nvPicPr>
          <p:cNvPr id="84" name="Google Shape;84;p17"/>
          <p:cNvPicPr preferRelativeResize="0"/>
          <p:nvPr/>
        </p:nvPicPr>
        <p:blipFill rotWithShape="1">
          <a:blip r:embed="rId2">
            <a:alphaModFix/>
          </a:blip>
          <a:srcRect b="0" l="0" r="0" t="0"/>
          <a:stretch/>
        </p:blipFill>
        <p:spPr>
          <a:xfrm>
            <a:off x="-1" y="2510"/>
            <a:ext cx="9144001" cy="5140990"/>
          </a:xfrm>
          <a:prstGeom prst="rect">
            <a:avLst/>
          </a:prstGeom>
          <a:noFill/>
          <a:ln>
            <a:noFill/>
          </a:ln>
        </p:spPr>
      </p:pic>
      <p:pic>
        <p:nvPicPr>
          <p:cNvPr descr="Image" id="85" name="Google Shape;85;p17"/>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86" name="Google Shape;86;p17"/>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87" name="Google Shape;87;p17"/>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88" name="Google Shape;88;p17"/>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89" name="Google Shape;89;p17"/>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90" name="Google Shape;90;p17"/>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91" name="Shape 91"/>
        <p:cNvGrpSpPr/>
        <p:nvPr/>
      </p:nvGrpSpPr>
      <p:grpSpPr>
        <a:xfrm>
          <a:off x="0" y="0"/>
          <a:ext cx="0" cy="0"/>
          <a:chOff x="0" y="0"/>
          <a:chExt cx="0" cy="0"/>
        </a:xfrm>
      </p:grpSpPr>
      <p:pic>
        <p:nvPicPr>
          <p:cNvPr id="92" name="Google Shape;92;p18"/>
          <p:cNvPicPr preferRelativeResize="0"/>
          <p:nvPr/>
        </p:nvPicPr>
        <p:blipFill rotWithShape="1">
          <a:blip r:embed="rId2">
            <a:alphaModFix/>
          </a:blip>
          <a:srcRect b="0" l="0" r="0" t="0"/>
          <a:stretch/>
        </p:blipFill>
        <p:spPr>
          <a:xfrm>
            <a:off x="0" y="2510"/>
            <a:ext cx="9144001" cy="5140990"/>
          </a:xfrm>
          <a:prstGeom prst="rect">
            <a:avLst/>
          </a:prstGeom>
          <a:noFill/>
          <a:ln>
            <a:noFill/>
          </a:ln>
        </p:spPr>
      </p:pic>
      <p:pic>
        <p:nvPicPr>
          <p:cNvPr descr="Image" id="93" name="Google Shape;93;p18"/>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94" name="Google Shape;94;p18"/>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95" name="Google Shape;95;p18"/>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96" name="Google Shape;96;p18"/>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97" name="Google Shape;97;p18"/>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98" name="Google Shape;98;p18"/>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99" name="Shape 99"/>
        <p:cNvGrpSpPr/>
        <p:nvPr/>
      </p:nvGrpSpPr>
      <p:grpSpPr>
        <a:xfrm>
          <a:off x="0" y="0"/>
          <a:ext cx="0" cy="0"/>
          <a:chOff x="0" y="0"/>
          <a:chExt cx="0" cy="0"/>
        </a:xfrm>
      </p:grpSpPr>
      <p:pic>
        <p:nvPicPr>
          <p:cNvPr id="100" name="Google Shape;100;p19"/>
          <p:cNvPicPr preferRelativeResize="0"/>
          <p:nvPr/>
        </p:nvPicPr>
        <p:blipFill rotWithShape="1">
          <a:blip r:embed="rId2">
            <a:alphaModFix/>
          </a:blip>
          <a:srcRect b="0" l="0" r="0" t="0"/>
          <a:stretch/>
        </p:blipFill>
        <p:spPr>
          <a:xfrm>
            <a:off x="-6532" y="0"/>
            <a:ext cx="9148464" cy="5143500"/>
          </a:xfrm>
          <a:prstGeom prst="rect">
            <a:avLst/>
          </a:prstGeom>
          <a:noFill/>
          <a:ln>
            <a:noFill/>
          </a:ln>
        </p:spPr>
      </p:pic>
      <p:pic>
        <p:nvPicPr>
          <p:cNvPr descr="Image" id="101" name="Google Shape;101;p19"/>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02" name="Google Shape;102;p19"/>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03" name="Google Shape;103;p19"/>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04" name="Google Shape;104;p19"/>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05" name="Google Shape;105;p19"/>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06" name="Google Shape;106;p19"/>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107" name="Shape 107"/>
        <p:cNvGrpSpPr/>
        <p:nvPr/>
      </p:nvGrpSpPr>
      <p:grpSpPr>
        <a:xfrm>
          <a:off x="0" y="0"/>
          <a:ext cx="0" cy="0"/>
          <a:chOff x="0" y="0"/>
          <a:chExt cx="0" cy="0"/>
        </a:xfrm>
      </p:grpSpPr>
      <p:pic>
        <p:nvPicPr>
          <p:cNvPr id="108" name="Google Shape;108;p20"/>
          <p:cNvPicPr preferRelativeResize="0"/>
          <p:nvPr/>
        </p:nvPicPr>
        <p:blipFill rotWithShape="1">
          <a:blip r:embed="rId2">
            <a:alphaModFix/>
          </a:blip>
          <a:srcRect b="0" l="0" r="0" t="0"/>
          <a:stretch/>
        </p:blipFill>
        <p:spPr>
          <a:xfrm>
            <a:off x="-4465" y="0"/>
            <a:ext cx="9148464" cy="5143500"/>
          </a:xfrm>
          <a:prstGeom prst="rect">
            <a:avLst/>
          </a:prstGeom>
          <a:noFill/>
          <a:ln>
            <a:noFill/>
          </a:ln>
        </p:spPr>
      </p:pic>
      <p:pic>
        <p:nvPicPr>
          <p:cNvPr descr="Image" id="109" name="Google Shape;109;p20"/>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10" name="Google Shape;110;p20"/>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11" name="Google Shape;111;p20"/>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12" name="Google Shape;112;p20"/>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13" name="Google Shape;113;p20"/>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14" name="Google Shape;114;p20"/>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115" name="Shape 115"/>
        <p:cNvGrpSpPr/>
        <p:nvPr/>
      </p:nvGrpSpPr>
      <p:grpSpPr>
        <a:xfrm>
          <a:off x="0" y="0"/>
          <a:ext cx="0" cy="0"/>
          <a:chOff x="0" y="0"/>
          <a:chExt cx="0" cy="0"/>
        </a:xfrm>
      </p:grpSpPr>
      <p:pic>
        <p:nvPicPr>
          <p:cNvPr id="116" name="Google Shape;116;p21"/>
          <p:cNvPicPr preferRelativeResize="0"/>
          <p:nvPr/>
        </p:nvPicPr>
        <p:blipFill rotWithShape="1">
          <a:blip r:embed="rId2">
            <a:alphaModFix/>
          </a:blip>
          <a:srcRect b="0" l="0" r="0" t="0"/>
          <a:stretch/>
        </p:blipFill>
        <p:spPr>
          <a:xfrm>
            <a:off x="-1" y="-13872"/>
            <a:ext cx="9141713" cy="5171244"/>
          </a:xfrm>
          <a:prstGeom prst="rect">
            <a:avLst/>
          </a:prstGeom>
          <a:noFill/>
          <a:ln>
            <a:noFill/>
          </a:ln>
        </p:spPr>
      </p:pic>
      <p:pic>
        <p:nvPicPr>
          <p:cNvPr descr="Image" id="117" name="Google Shape;117;p21"/>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18" name="Google Shape;118;p21"/>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19" name="Google Shape;119;p21"/>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20" name="Google Shape;120;p21"/>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21" name="Google Shape;121;p21"/>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22" name="Google Shape;122;p21"/>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123" name="Shape 123"/>
        <p:cNvGrpSpPr/>
        <p:nvPr/>
      </p:nvGrpSpPr>
      <p:grpSpPr>
        <a:xfrm>
          <a:off x="0" y="0"/>
          <a:ext cx="0" cy="0"/>
          <a:chOff x="0" y="0"/>
          <a:chExt cx="0" cy="0"/>
        </a:xfrm>
      </p:grpSpPr>
      <p:pic>
        <p:nvPicPr>
          <p:cNvPr id="124" name="Google Shape;124;p22"/>
          <p:cNvPicPr preferRelativeResize="0"/>
          <p:nvPr/>
        </p:nvPicPr>
        <p:blipFill rotWithShape="1">
          <a:blip r:embed="rId2">
            <a:alphaModFix/>
          </a:blip>
          <a:srcRect b="0" l="0" r="0" t="0"/>
          <a:stretch/>
        </p:blipFill>
        <p:spPr>
          <a:xfrm>
            <a:off x="0" y="0"/>
            <a:ext cx="9148464" cy="5143500"/>
          </a:xfrm>
          <a:prstGeom prst="rect">
            <a:avLst/>
          </a:prstGeom>
          <a:noFill/>
          <a:ln>
            <a:noFill/>
          </a:ln>
        </p:spPr>
      </p:pic>
      <p:pic>
        <p:nvPicPr>
          <p:cNvPr descr="Image" id="125" name="Google Shape;125;p22"/>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26" name="Google Shape;126;p22"/>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27" name="Google Shape;127;p22"/>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28" name="Google Shape;128;p22"/>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29" name="Google Shape;129;p22"/>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30" name="Google Shape;130;p22"/>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131" name="Shape 131"/>
        <p:cNvGrpSpPr/>
        <p:nvPr/>
      </p:nvGrpSpPr>
      <p:grpSpPr>
        <a:xfrm>
          <a:off x="0" y="0"/>
          <a:ext cx="0" cy="0"/>
          <a:chOff x="0" y="0"/>
          <a:chExt cx="0" cy="0"/>
        </a:xfrm>
      </p:grpSpPr>
      <p:pic>
        <p:nvPicPr>
          <p:cNvPr id="132" name="Google Shape;132;p23"/>
          <p:cNvPicPr preferRelativeResize="0"/>
          <p:nvPr/>
        </p:nvPicPr>
        <p:blipFill rotWithShape="1">
          <a:blip r:embed="rId2">
            <a:alphaModFix/>
          </a:blip>
          <a:srcRect b="0" l="0" r="0" t="0"/>
          <a:stretch/>
        </p:blipFill>
        <p:spPr>
          <a:xfrm>
            <a:off x="-4762" y="0"/>
            <a:ext cx="9153525" cy="5146343"/>
          </a:xfrm>
          <a:prstGeom prst="rect">
            <a:avLst/>
          </a:prstGeom>
          <a:noFill/>
          <a:ln>
            <a:noFill/>
          </a:ln>
        </p:spPr>
      </p:pic>
      <p:pic>
        <p:nvPicPr>
          <p:cNvPr descr="Image" id="133" name="Google Shape;133;p23"/>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34" name="Google Shape;134;p23"/>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35" name="Google Shape;135;p23"/>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36" name="Google Shape;136;p23"/>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37" name="Google Shape;137;p23"/>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38" name="Google Shape;138;p23"/>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139" name="Shape 139"/>
        <p:cNvGrpSpPr/>
        <p:nvPr/>
      </p:nvGrpSpPr>
      <p:grpSpPr>
        <a:xfrm>
          <a:off x="0" y="0"/>
          <a:ext cx="0" cy="0"/>
          <a:chOff x="0" y="0"/>
          <a:chExt cx="0" cy="0"/>
        </a:xfrm>
      </p:grpSpPr>
      <p:pic>
        <p:nvPicPr>
          <p:cNvPr id="140" name="Google Shape;140;p24"/>
          <p:cNvPicPr preferRelativeResize="0"/>
          <p:nvPr/>
        </p:nvPicPr>
        <p:blipFill rotWithShape="1">
          <a:blip r:embed="rId2">
            <a:alphaModFix/>
          </a:blip>
          <a:srcRect b="0" l="0" r="0" t="0"/>
          <a:stretch/>
        </p:blipFill>
        <p:spPr>
          <a:xfrm>
            <a:off x="0" y="0"/>
            <a:ext cx="9148464" cy="5143500"/>
          </a:xfrm>
          <a:prstGeom prst="rect">
            <a:avLst/>
          </a:prstGeom>
          <a:noFill/>
          <a:ln>
            <a:noFill/>
          </a:ln>
        </p:spPr>
      </p:pic>
      <p:pic>
        <p:nvPicPr>
          <p:cNvPr descr="Image" id="141" name="Google Shape;141;p24"/>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42" name="Google Shape;142;p24"/>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43" name="Google Shape;143;p24"/>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44" name="Google Shape;144;p24"/>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45" name="Google Shape;145;p24"/>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46" name="Google Shape;146;p24"/>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47" name="Shape 147"/>
        <p:cNvGrpSpPr/>
        <p:nvPr/>
      </p:nvGrpSpPr>
      <p:grpSpPr>
        <a:xfrm>
          <a:off x="0" y="0"/>
          <a:ext cx="0" cy="0"/>
          <a:chOff x="0" y="0"/>
          <a:chExt cx="0" cy="0"/>
        </a:xfrm>
      </p:grpSpPr>
      <p:pic>
        <p:nvPicPr>
          <p:cNvPr id="148" name="Google Shape;148;p25"/>
          <p:cNvPicPr preferRelativeResize="0"/>
          <p:nvPr/>
        </p:nvPicPr>
        <p:blipFill rotWithShape="1">
          <a:blip r:embed="rId2">
            <a:alphaModFix/>
          </a:blip>
          <a:srcRect b="0" l="0" r="0" t="0"/>
          <a:stretch/>
        </p:blipFill>
        <p:spPr>
          <a:xfrm>
            <a:off x="0" y="0"/>
            <a:ext cx="9148396" cy="5143500"/>
          </a:xfrm>
          <a:prstGeom prst="rect">
            <a:avLst/>
          </a:prstGeom>
          <a:noFill/>
          <a:ln>
            <a:noFill/>
          </a:ln>
        </p:spPr>
      </p:pic>
      <p:pic>
        <p:nvPicPr>
          <p:cNvPr descr="Image" id="149" name="Google Shape;149;p25"/>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50" name="Google Shape;150;p25"/>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51" name="Google Shape;151;p25"/>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52" name="Google Shape;152;p25"/>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53" name="Google Shape;153;p25"/>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54" name="Google Shape;154;p25"/>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55" name="Shape 155"/>
        <p:cNvGrpSpPr/>
        <p:nvPr/>
      </p:nvGrpSpPr>
      <p:grpSpPr>
        <a:xfrm>
          <a:off x="0" y="0"/>
          <a:ext cx="0" cy="0"/>
          <a:chOff x="0" y="0"/>
          <a:chExt cx="0" cy="0"/>
        </a:xfrm>
      </p:grpSpPr>
      <p:pic>
        <p:nvPicPr>
          <p:cNvPr id="156" name="Google Shape;156;p26"/>
          <p:cNvPicPr preferRelativeResize="0"/>
          <p:nvPr/>
        </p:nvPicPr>
        <p:blipFill rotWithShape="1">
          <a:blip r:embed="rId2">
            <a:alphaModFix/>
          </a:blip>
          <a:srcRect b="0" l="0" r="0" t="0"/>
          <a:stretch/>
        </p:blipFill>
        <p:spPr>
          <a:xfrm>
            <a:off x="1191" y="1191"/>
            <a:ext cx="1190" cy="1190"/>
          </a:xfrm>
          <a:prstGeom prst="rect">
            <a:avLst/>
          </a:prstGeom>
          <a:noFill/>
          <a:ln>
            <a:noFill/>
          </a:ln>
        </p:spPr>
      </p:pic>
      <p:pic>
        <p:nvPicPr>
          <p:cNvPr descr="Image" id="157" name="Google Shape;157;p26"/>
          <p:cNvPicPr preferRelativeResize="0"/>
          <p:nvPr/>
        </p:nvPicPr>
        <p:blipFill rotWithShape="1">
          <a:blip r:embed="rId3">
            <a:alphaModFix/>
          </a:blip>
          <a:srcRect b="26814" l="0" r="0" t="26809"/>
          <a:stretch/>
        </p:blipFill>
        <p:spPr>
          <a:xfrm>
            <a:off x="0" y="0"/>
            <a:ext cx="9144002" cy="5143499"/>
          </a:xfrm>
          <a:prstGeom prst="rect">
            <a:avLst/>
          </a:prstGeom>
          <a:noFill/>
          <a:ln>
            <a:noFill/>
          </a:ln>
        </p:spPr>
      </p:pic>
      <p:pic>
        <p:nvPicPr>
          <p:cNvPr descr="Image" id="158" name="Google Shape;158;p26"/>
          <p:cNvPicPr preferRelativeResize="0"/>
          <p:nvPr/>
        </p:nvPicPr>
        <p:blipFill rotWithShape="1">
          <a:blip r:embed="rId4">
            <a:alphaModFix/>
          </a:blip>
          <a:srcRect b="0" l="0" r="0" t="0"/>
          <a:stretch/>
        </p:blipFill>
        <p:spPr>
          <a:xfrm>
            <a:off x="-10594" y="-9526"/>
            <a:ext cx="6059576" cy="5153026"/>
          </a:xfrm>
          <a:prstGeom prst="rect">
            <a:avLst/>
          </a:prstGeom>
          <a:noFill/>
          <a:ln>
            <a:noFill/>
          </a:ln>
        </p:spPr>
      </p:pic>
      <p:cxnSp>
        <p:nvCxnSpPr>
          <p:cNvPr id="159" name="Google Shape;159;p26"/>
          <p:cNvCxnSpPr/>
          <p:nvPr/>
        </p:nvCxnSpPr>
        <p:spPr>
          <a:xfrm>
            <a:off x="5158112" y="2309813"/>
            <a:ext cx="36684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60" name="Google Shape;160;p26"/>
          <p:cNvPicPr preferRelativeResize="0"/>
          <p:nvPr/>
        </p:nvPicPr>
        <p:blipFill rotWithShape="1">
          <a:blip r:embed="rId5">
            <a:alphaModFix/>
          </a:blip>
          <a:srcRect b="0" l="0" r="0" t="0"/>
          <a:stretch/>
        </p:blipFill>
        <p:spPr>
          <a:xfrm>
            <a:off x="5158112" y="2078403"/>
            <a:ext cx="162002" cy="153993"/>
          </a:xfrm>
          <a:prstGeom prst="rect">
            <a:avLst/>
          </a:prstGeom>
          <a:noFill/>
          <a:ln>
            <a:noFill/>
          </a:ln>
        </p:spPr>
      </p:pic>
      <p:pic>
        <p:nvPicPr>
          <p:cNvPr descr="Image" id="161" name="Google Shape;161;p26"/>
          <p:cNvPicPr preferRelativeResize="0"/>
          <p:nvPr/>
        </p:nvPicPr>
        <p:blipFill rotWithShape="1">
          <a:blip r:embed="rId6">
            <a:alphaModFix/>
          </a:blip>
          <a:srcRect b="0" l="0" r="0" t="0"/>
          <a:stretch/>
        </p:blipFill>
        <p:spPr>
          <a:xfrm>
            <a:off x="7116468" y="2067660"/>
            <a:ext cx="116332" cy="175479"/>
          </a:xfrm>
          <a:prstGeom prst="rect">
            <a:avLst/>
          </a:prstGeom>
          <a:noFill/>
          <a:ln>
            <a:noFill/>
          </a:ln>
        </p:spPr>
      </p:pic>
      <p:sp>
        <p:nvSpPr>
          <p:cNvPr id="162" name="Google Shape;162;p26"/>
          <p:cNvSpPr txBox="1"/>
          <p:nvPr/>
        </p:nvSpPr>
        <p:spPr>
          <a:xfrm>
            <a:off x="5158111" y="2433637"/>
            <a:ext cx="3668400" cy="12924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900"/>
              <a:buFont typeface="Arial"/>
              <a:buNone/>
            </a:pPr>
            <a:r>
              <a:rPr b="0" i="0" lang="en" sz="9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sz="1100"/>
          </a:p>
          <a:p>
            <a:pPr indent="0" lvl="0" marL="0" marR="0" rtl="0" algn="just">
              <a:lnSpc>
                <a:spcPct val="100000"/>
              </a:lnSpc>
              <a:spcBef>
                <a:spcPts val="0"/>
              </a:spcBef>
              <a:spcAft>
                <a:spcPts val="0"/>
              </a:spcAft>
              <a:buClr>
                <a:schemeClr val="dk1"/>
              </a:buClr>
              <a:buSzPts val="900"/>
              <a:buFont typeface="Arial"/>
              <a:buNone/>
            </a:pPr>
            <a:r>
              <a:t/>
            </a:r>
            <a:endParaRPr b="0" i="0" sz="9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900"/>
              <a:buFont typeface="Arial"/>
              <a:buNone/>
            </a:pPr>
            <a:r>
              <a:rPr b="0" i="0" lang="en" sz="9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sz="1100"/>
          </a:p>
        </p:txBody>
      </p:sp>
      <p:sp>
        <p:nvSpPr>
          <p:cNvPr id="163" name="Google Shape;163;p26"/>
          <p:cNvSpPr txBox="1"/>
          <p:nvPr>
            <p:ph idx="1" type="subTitle"/>
          </p:nvPr>
        </p:nvSpPr>
        <p:spPr>
          <a:xfrm>
            <a:off x="5158111" y="1586241"/>
            <a:ext cx="3668400" cy="3282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sz="1400">
                <a:solidFill>
                  <a:schemeClr val="dk1"/>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64" name="Google Shape;164;p26"/>
          <p:cNvSpPr txBox="1"/>
          <p:nvPr/>
        </p:nvSpPr>
        <p:spPr>
          <a:xfrm>
            <a:off x="6132375" y="4944038"/>
            <a:ext cx="3011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Nunito"/>
                <a:ea typeface="Nunito"/>
                <a:cs typeface="Nunito"/>
                <a:sym typeface="Nunito"/>
              </a:rPr>
              <a:t>© 2019 KOKO Networks Limited – Proprietary &amp; Confidential </a:t>
            </a:r>
            <a:endParaRPr b="1" sz="1100"/>
          </a:p>
        </p:txBody>
      </p:sp>
      <p:sp>
        <p:nvSpPr>
          <p:cNvPr id="165" name="Google Shape;165;p26"/>
          <p:cNvSpPr txBox="1"/>
          <p:nvPr/>
        </p:nvSpPr>
        <p:spPr>
          <a:xfrm>
            <a:off x="5158111" y="7931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en" sz="2400">
                <a:solidFill>
                  <a:schemeClr val="dk1"/>
                </a:solidFill>
                <a:latin typeface="Nunito SemiBold"/>
                <a:ea typeface="Nunito SemiBold"/>
                <a:cs typeface="Nunito SemiBold"/>
                <a:sym typeface="Nunito SemiBold"/>
              </a:rPr>
              <a:t>For more information, contact:</a:t>
            </a:r>
            <a:endParaRPr b="0" sz="2400">
              <a:solidFill>
                <a:schemeClr val="dk1"/>
              </a:solidFill>
              <a:latin typeface="Nunito SemiBold"/>
              <a:ea typeface="Nunito SemiBold"/>
              <a:cs typeface="Nunito SemiBold"/>
              <a:sym typeface="Nunito SemiBold"/>
            </a:endParaRPr>
          </a:p>
        </p:txBody>
      </p:sp>
      <p:sp>
        <p:nvSpPr>
          <p:cNvPr id="166" name="Google Shape;166;p26"/>
          <p:cNvSpPr txBox="1"/>
          <p:nvPr/>
        </p:nvSpPr>
        <p:spPr>
          <a:xfrm>
            <a:off x="7285584" y="2062494"/>
            <a:ext cx="1495500" cy="1755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Nunito SemiBold"/>
                <a:ea typeface="Nunito SemiBold"/>
                <a:cs typeface="Nunito SemiBold"/>
                <a:sym typeface="Nunito SemiBold"/>
              </a:rPr>
              <a:t>www.kokonetworks.com</a:t>
            </a:r>
            <a:endParaRPr sz="1100"/>
          </a:p>
        </p:txBody>
      </p:sp>
      <p:sp>
        <p:nvSpPr>
          <p:cNvPr id="167" name="Google Shape;167;p26"/>
          <p:cNvSpPr txBox="1"/>
          <p:nvPr/>
        </p:nvSpPr>
        <p:spPr>
          <a:xfrm>
            <a:off x="5336068" y="2062494"/>
            <a:ext cx="1764300" cy="1755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sz="900">
                <a:solidFill>
                  <a:schemeClr val="dk1"/>
                </a:solidFill>
                <a:latin typeface="Nunito SemiBold"/>
                <a:ea typeface="Nunito SemiBold"/>
                <a:cs typeface="Nunito SemiBold"/>
                <a:sym typeface="Nunito SemiBold"/>
              </a:rPr>
              <a:t>enquiries</a:t>
            </a:r>
            <a:r>
              <a:rPr b="0" lang="en" sz="900">
                <a:solidFill>
                  <a:schemeClr val="dk1"/>
                </a:solidFill>
                <a:latin typeface="Nunito SemiBold"/>
                <a:ea typeface="Nunito SemiBold"/>
                <a:cs typeface="Nunito SemiBold"/>
                <a:sym typeface="Nunito SemiBold"/>
              </a:rPr>
              <a:t>@kokonetworks.com</a:t>
            </a:r>
            <a:endParaRPr b="0" sz="9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68" name="Shape 168"/>
        <p:cNvGrpSpPr/>
        <p:nvPr/>
      </p:nvGrpSpPr>
      <p:grpSpPr>
        <a:xfrm>
          <a:off x="0" y="0"/>
          <a:ext cx="0" cy="0"/>
          <a:chOff x="0" y="0"/>
          <a:chExt cx="0" cy="0"/>
        </a:xfrm>
      </p:grpSpPr>
      <p:pic>
        <p:nvPicPr>
          <p:cNvPr descr="Image" id="169" name="Google Shape;169;p27"/>
          <p:cNvPicPr preferRelativeResize="0"/>
          <p:nvPr/>
        </p:nvPicPr>
        <p:blipFill rotWithShape="1">
          <a:blip r:embed="rId2">
            <a:alphaModFix/>
          </a:blip>
          <a:srcRect b="26814" l="0" r="0" t="26809"/>
          <a:stretch/>
        </p:blipFill>
        <p:spPr>
          <a:xfrm>
            <a:off x="0" y="0"/>
            <a:ext cx="9144002" cy="5143499"/>
          </a:xfrm>
          <a:prstGeom prst="rect">
            <a:avLst/>
          </a:prstGeom>
          <a:noFill/>
          <a:ln>
            <a:noFill/>
          </a:ln>
        </p:spPr>
      </p:pic>
      <p:pic>
        <p:nvPicPr>
          <p:cNvPr descr="Image" id="170" name="Google Shape;170;p27"/>
          <p:cNvPicPr preferRelativeResize="0"/>
          <p:nvPr/>
        </p:nvPicPr>
        <p:blipFill rotWithShape="1">
          <a:blip r:embed="rId3">
            <a:alphaModFix/>
          </a:blip>
          <a:srcRect b="0" l="0" r="0" t="0"/>
          <a:stretch/>
        </p:blipFill>
        <p:spPr>
          <a:xfrm>
            <a:off x="-10594" y="-9526"/>
            <a:ext cx="6059576" cy="5153026"/>
          </a:xfrm>
          <a:prstGeom prst="rect">
            <a:avLst/>
          </a:prstGeom>
          <a:noFill/>
          <a:ln>
            <a:noFill/>
          </a:ln>
        </p:spPr>
      </p:pic>
      <p:cxnSp>
        <p:nvCxnSpPr>
          <p:cNvPr id="171" name="Google Shape;171;p27"/>
          <p:cNvCxnSpPr/>
          <p:nvPr/>
        </p:nvCxnSpPr>
        <p:spPr>
          <a:xfrm>
            <a:off x="5158112" y="2309813"/>
            <a:ext cx="36684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72" name="Google Shape;172;p27"/>
          <p:cNvPicPr preferRelativeResize="0"/>
          <p:nvPr/>
        </p:nvPicPr>
        <p:blipFill rotWithShape="1">
          <a:blip r:embed="rId4">
            <a:alphaModFix/>
          </a:blip>
          <a:srcRect b="0" l="0" r="0" t="0"/>
          <a:stretch/>
        </p:blipFill>
        <p:spPr>
          <a:xfrm>
            <a:off x="5158112" y="2078403"/>
            <a:ext cx="162002" cy="153993"/>
          </a:xfrm>
          <a:prstGeom prst="rect">
            <a:avLst/>
          </a:prstGeom>
          <a:noFill/>
          <a:ln>
            <a:noFill/>
          </a:ln>
        </p:spPr>
      </p:pic>
      <p:pic>
        <p:nvPicPr>
          <p:cNvPr descr="Image" id="173" name="Google Shape;173;p27"/>
          <p:cNvPicPr preferRelativeResize="0"/>
          <p:nvPr/>
        </p:nvPicPr>
        <p:blipFill rotWithShape="1">
          <a:blip r:embed="rId5">
            <a:alphaModFix/>
          </a:blip>
          <a:srcRect b="0" l="0" r="0" t="0"/>
          <a:stretch/>
        </p:blipFill>
        <p:spPr>
          <a:xfrm>
            <a:off x="7116468" y="2067660"/>
            <a:ext cx="116332" cy="175479"/>
          </a:xfrm>
          <a:prstGeom prst="rect">
            <a:avLst/>
          </a:prstGeom>
          <a:noFill/>
          <a:ln>
            <a:noFill/>
          </a:ln>
        </p:spPr>
      </p:pic>
      <p:sp>
        <p:nvSpPr>
          <p:cNvPr id="174" name="Google Shape;174;p27"/>
          <p:cNvSpPr txBox="1"/>
          <p:nvPr/>
        </p:nvSpPr>
        <p:spPr>
          <a:xfrm>
            <a:off x="7285584" y="2062494"/>
            <a:ext cx="1495500" cy="1755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Nunito SemiBold"/>
                <a:ea typeface="Nunito SemiBold"/>
                <a:cs typeface="Nunito SemiBold"/>
                <a:sym typeface="Nunito SemiBold"/>
              </a:rPr>
              <a:t>www.kokonetworks.com</a:t>
            </a:r>
            <a:endParaRPr sz="1100"/>
          </a:p>
        </p:txBody>
      </p:sp>
      <p:sp>
        <p:nvSpPr>
          <p:cNvPr id="175" name="Google Shape;175;p27"/>
          <p:cNvSpPr txBox="1"/>
          <p:nvPr/>
        </p:nvSpPr>
        <p:spPr>
          <a:xfrm>
            <a:off x="5336068" y="2062494"/>
            <a:ext cx="1764300" cy="1755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sz="900">
                <a:solidFill>
                  <a:schemeClr val="dk1"/>
                </a:solidFill>
                <a:latin typeface="Nunito SemiBold"/>
                <a:ea typeface="Nunito SemiBold"/>
                <a:cs typeface="Nunito SemiBold"/>
                <a:sym typeface="Nunito SemiBold"/>
              </a:rPr>
              <a:t>enquiries</a:t>
            </a:r>
            <a:r>
              <a:rPr b="0" lang="en" sz="900">
                <a:solidFill>
                  <a:schemeClr val="dk1"/>
                </a:solidFill>
                <a:latin typeface="Nunito SemiBold"/>
                <a:ea typeface="Nunito SemiBold"/>
                <a:cs typeface="Nunito SemiBold"/>
                <a:sym typeface="Nunito SemiBold"/>
              </a:rPr>
              <a:t>@kokonetworks.com</a:t>
            </a:r>
            <a:endParaRPr b="0" sz="900">
              <a:solidFill>
                <a:schemeClr val="dk1"/>
              </a:solidFill>
              <a:latin typeface="Nunito SemiBold"/>
              <a:ea typeface="Nunito SemiBold"/>
              <a:cs typeface="Nunito SemiBold"/>
              <a:sym typeface="Nunito SemiBold"/>
            </a:endParaRPr>
          </a:p>
        </p:txBody>
      </p:sp>
      <p:sp>
        <p:nvSpPr>
          <p:cNvPr id="176" name="Google Shape;176;p27"/>
          <p:cNvSpPr txBox="1"/>
          <p:nvPr>
            <p:ph idx="1" type="subTitle"/>
          </p:nvPr>
        </p:nvSpPr>
        <p:spPr>
          <a:xfrm>
            <a:off x="5142323" y="2476091"/>
            <a:ext cx="3668400" cy="357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sz="1800">
                <a:solidFill>
                  <a:schemeClr val="dk1"/>
                </a:solidFill>
                <a:latin typeface="Nunito SemiBold"/>
                <a:ea typeface="Nunito SemiBold"/>
                <a:cs typeface="Nunito SemiBold"/>
                <a:sym typeface="Nunito SemiBold"/>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77" name="Google Shape;177;p27"/>
          <p:cNvSpPr txBox="1"/>
          <p:nvPr/>
        </p:nvSpPr>
        <p:spPr>
          <a:xfrm>
            <a:off x="5158111" y="10979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en" sz="2400">
                <a:solidFill>
                  <a:schemeClr val="dk1"/>
                </a:solidFill>
                <a:latin typeface="Nunito SemiBold"/>
                <a:ea typeface="Nunito SemiBold"/>
                <a:cs typeface="Nunito SemiBold"/>
                <a:sym typeface="Nunito SemiBold"/>
              </a:rPr>
              <a:t>For more information, contact:</a:t>
            </a:r>
            <a:endParaRPr b="0" sz="2400">
              <a:solidFill>
                <a:schemeClr val="dk1"/>
              </a:solidFill>
              <a:latin typeface="Nunito SemiBold"/>
              <a:ea typeface="Nunito SemiBold"/>
              <a:cs typeface="Nunito SemiBold"/>
              <a:sym typeface="Nunito SemiBold"/>
            </a:endParaRPr>
          </a:p>
        </p:txBody>
      </p:sp>
      <p:sp>
        <p:nvSpPr>
          <p:cNvPr id="178" name="Google Shape;178;p27"/>
          <p:cNvSpPr txBox="1"/>
          <p:nvPr/>
        </p:nvSpPr>
        <p:spPr>
          <a:xfrm>
            <a:off x="6132375" y="4944038"/>
            <a:ext cx="3011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Nunito"/>
                <a:ea typeface="Nunito"/>
                <a:cs typeface="Nunito"/>
                <a:sym typeface="Nunito"/>
              </a:rPr>
              <a:t>© 2019 KOKO Networks Limited – Proprietary &amp; Confidential </a:t>
            </a:r>
            <a:endParaRPr b="1" sz="110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79" name="Shape 179"/>
        <p:cNvGrpSpPr/>
        <p:nvPr/>
      </p:nvGrpSpPr>
      <p:grpSpPr>
        <a:xfrm>
          <a:off x="0" y="0"/>
          <a:ext cx="0" cy="0"/>
          <a:chOff x="0" y="0"/>
          <a:chExt cx="0" cy="0"/>
        </a:xfrm>
      </p:grpSpPr>
      <p:pic>
        <p:nvPicPr>
          <p:cNvPr descr="Image" id="180" name="Google Shape;180;p28"/>
          <p:cNvPicPr preferRelativeResize="0"/>
          <p:nvPr/>
        </p:nvPicPr>
        <p:blipFill rotWithShape="1">
          <a:blip r:embed="rId2">
            <a:alphaModFix/>
          </a:blip>
          <a:srcRect b="26814" l="0" r="0" t="26809"/>
          <a:stretch/>
        </p:blipFill>
        <p:spPr>
          <a:xfrm>
            <a:off x="0" y="0"/>
            <a:ext cx="9144002" cy="5143499"/>
          </a:xfrm>
          <a:prstGeom prst="rect">
            <a:avLst/>
          </a:prstGeom>
          <a:noFill/>
          <a:ln>
            <a:noFill/>
          </a:ln>
        </p:spPr>
      </p:pic>
      <p:pic>
        <p:nvPicPr>
          <p:cNvPr descr="Image" id="181" name="Google Shape;181;p28"/>
          <p:cNvPicPr preferRelativeResize="0"/>
          <p:nvPr/>
        </p:nvPicPr>
        <p:blipFill rotWithShape="1">
          <a:blip r:embed="rId3">
            <a:alphaModFix/>
          </a:blip>
          <a:srcRect b="0" l="0" r="0" t="0"/>
          <a:stretch/>
        </p:blipFill>
        <p:spPr>
          <a:xfrm>
            <a:off x="-10594" y="-9526"/>
            <a:ext cx="6059576" cy="5153026"/>
          </a:xfrm>
          <a:prstGeom prst="rect">
            <a:avLst/>
          </a:prstGeom>
          <a:noFill/>
          <a:ln>
            <a:noFill/>
          </a:ln>
        </p:spPr>
      </p:pic>
      <p:sp>
        <p:nvSpPr>
          <p:cNvPr id="182" name="Google Shape;182;p28"/>
          <p:cNvSpPr txBox="1"/>
          <p:nvPr>
            <p:ph idx="1" type="subTitle"/>
          </p:nvPr>
        </p:nvSpPr>
        <p:spPr>
          <a:xfrm>
            <a:off x="5142323" y="1864916"/>
            <a:ext cx="3668400" cy="357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sz="1800">
                <a:solidFill>
                  <a:schemeClr val="dk1"/>
                </a:solidFill>
                <a:latin typeface="Nunito SemiBold"/>
                <a:ea typeface="Nunito SemiBold"/>
                <a:cs typeface="Nunito SemiBold"/>
                <a:sym typeface="Nunito SemiBold"/>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83" name="Google Shape;183;p28"/>
          <p:cNvSpPr txBox="1"/>
          <p:nvPr/>
        </p:nvSpPr>
        <p:spPr>
          <a:xfrm>
            <a:off x="5158111" y="10979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en" sz="2400">
                <a:solidFill>
                  <a:schemeClr val="dk1"/>
                </a:solidFill>
                <a:latin typeface="Nunito SemiBold"/>
                <a:ea typeface="Nunito SemiBold"/>
                <a:cs typeface="Nunito SemiBold"/>
                <a:sym typeface="Nunito SemiBold"/>
              </a:rPr>
              <a:t>For more information, contact:</a:t>
            </a:r>
            <a:endParaRPr b="0" sz="2400">
              <a:solidFill>
                <a:schemeClr val="dk1"/>
              </a:solidFill>
              <a:latin typeface="Nunito SemiBold"/>
              <a:ea typeface="Nunito SemiBold"/>
              <a:cs typeface="Nunito SemiBold"/>
              <a:sym typeface="Nunito SemiBold"/>
            </a:endParaRPr>
          </a:p>
        </p:txBody>
      </p:sp>
      <p:sp>
        <p:nvSpPr>
          <p:cNvPr id="184" name="Google Shape;184;p28"/>
          <p:cNvSpPr txBox="1"/>
          <p:nvPr/>
        </p:nvSpPr>
        <p:spPr>
          <a:xfrm>
            <a:off x="6132375" y="4944038"/>
            <a:ext cx="3011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Nunito"/>
                <a:ea typeface="Nunito"/>
                <a:cs typeface="Nunito"/>
                <a:sym typeface="Nunito"/>
              </a:rPr>
              <a:t>© 2019 KOKO Networks Limited – Proprietary &amp; Confidential </a:t>
            </a:r>
            <a:endParaRPr b="1" sz="110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85" name="Shape 185"/>
        <p:cNvGrpSpPr/>
        <p:nvPr/>
      </p:nvGrpSpPr>
      <p:grpSpPr>
        <a:xfrm>
          <a:off x="0" y="0"/>
          <a:ext cx="0" cy="0"/>
          <a:chOff x="0" y="0"/>
          <a:chExt cx="0" cy="0"/>
        </a:xfrm>
      </p:grpSpPr>
      <p:pic>
        <p:nvPicPr>
          <p:cNvPr id="186" name="Google Shape;186;p29"/>
          <p:cNvPicPr preferRelativeResize="0"/>
          <p:nvPr/>
        </p:nvPicPr>
        <p:blipFill rotWithShape="1">
          <a:blip r:embed="rId2">
            <a:alphaModFix/>
          </a:blip>
          <a:srcRect b="0" l="0" r="0" t="0"/>
          <a:stretch/>
        </p:blipFill>
        <p:spPr>
          <a:xfrm>
            <a:off x="1" y="0"/>
            <a:ext cx="9148464" cy="5143500"/>
          </a:xfrm>
          <a:prstGeom prst="rect">
            <a:avLst/>
          </a:prstGeom>
          <a:noFill/>
          <a:ln>
            <a:noFill/>
          </a:ln>
        </p:spPr>
      </p:pic>
      <p:pic>
        <p:nvPicPr>
          <p:cNvPr descr="Image" id="187" name="Google Shape;187;p29"/>
          <p:cNvPicPr preferRelativeResize="0"/>
          <p:nvPr/>
        </p:nvPicPr>
        <p:blipFill rotWithShape="1">
          <a:blip r:embed="rId3">
            <a:alphaModFix/>
          </a:blip>
          <a:srcRect b="0" l="0" r="0" t="0"/>
          <a:stretch/>
        </p:blipFill>
        <p:spPr>
          <a:xfrm>
            <a:off x="352424" y="211981"/>
            <a:ext cx="1425937" cy="1849097"/>
          </a:xfrm>
          <a:prstGeom prst="rect">
            <a:avLst/>
          </a:prstGeom>
          <a:noFill/>
          <a:ln>
            <a:noFill/>
          </a:ln>
        </p:spPr>
      </p:pic>
      <p:cxnSp>
        <p:nvCxnSpPr>
          <p:cNvPr id="188" name="Google Shape;188;p29"/>
          <p:cNvCxnSpPr/>
          <p:nvPr/>
        </p:nvCxnSpPr>
        <p:spPr>
          <a:xfrm>
            <a:off x="5133239" y="2061078"/>
            <a:ext cx="3658200" cy="0"/>
          </a:xfrm>
          <a:prstGeom prst="straightConnector1">
            <a:avLst/>
          </a:prstGeom>
          <a:noFill/>
          <a:ln cap="flat" cmpd="sng" w="12700">
            <a:solidFill>
              <a:srgbClr val="000000"/>
            </a:solidFill>
            <a:prstDash val="solid"/>
            <a:miter lim="400000"/>
            <a:headEnd len="sm" w="sm" type="none"/>
            <a:tailEnd len="sm" w="sm" type="none"/>
          </a:ln>
        </p:spPr>
      </p:cxnSp>
      <p:cxnSp>
        <p:nvCxnSpPr>
          <p:cNvPr id="189" name="Google Shape;189;p29"/>
          <p:cNvCxnSpPr/>
          <p:nvPr/>
        </p:nvCxnSpPr>
        <p:spPr>
          <a:xfrm>
            <a:off x="4163162" y="2061078"/>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90" name="Google Shape;190;p29"/>
          <p:cNvSpPr txBox="1"/>
          <p:nvPr>
            <p:ph idx="1" type="subTitle"/>
          </p:nvPr>
        </p:nvSpPr>
        <p:spPr>
          <a:xfrm>
            <a:off x="5464969" y="2302130"/>
            <a:ext cx="3326700" cy="26004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Font typeface="Arial"/>
              <a:buChar char="•"/>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91" name="Google Shape;191;p29"/>
          <p:cNvSpPr txBox="1"/>
          <p:nvPr/>
        </p:nvSpPr>
        <p:spPr>
          <a:xfrm>
            <a:off x="-1" y="4942816"/>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800">
                <a:solidFill>
                  <a:schemeClr val="lt1"/>
                </a:solidFill>
                <a:latin typeface="Nunito"/>
                <a:ea typeface="Nunito"/>
                <a:cs typeface="Nunito"/>
                <a:sym typeface="Nunito"/>
              </a:rPr>
              <a:t>© 2019 KOKO Networks Limited – Proprietary &amp; Confidential </a:t>
            </a:r>
            <a:endParaRPr sz="1100"/>
          </a:p>
        </p:txBody>
      </p:sp>
      <p:sp>
        <p:nvSpPr>
          <p:cNvPr id="192" name="Google Shape;192;p29"/>
          <p:cNvSpPr txBox="1"/>
          <p:nvPr/>
        </p:nvSpPr>
        <p:spPr>
          <a:xfrm>
            <a:off x="5245894" y="1591258"/>
            <a:ext cx="3326700" cy="515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2700">
                <a:solidFill>
                  <a:schemeClr val="dk1"/>
                </a:solidFill>
                <a:latin typeface="Nunito SemiBold"/>
                <a:ea typeface="Nunito SemiBold"/>
                <a:cs typeface="Nunito SemiBold"/>
                <a:sym typeface="Nunito SemiBold"/>
              </a:rPr>
              <a:t>Table of Contents</a:t>
            </a:r>
            <a:endParaRPr sz="110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93" name="Shape 193"/>
        <p:cNvGrpSpPr/>
        <p:nvPr/>
      </p:nvGrpSpPr>
      <p:grpSpPr>
        <a:xfrm>
          <a:off x="0" y="0"/>
          <a:ext cx="0" cy="0"/>
          <a:chOff x="0" y="0"/>
          <a:chExt cx="0" cy="0"/>
        </a:xfrm>
      </p:grpSpPr>
      <p:pic>
        <p:nvPicPr>
          <p:cNvPr descr="Image" id="194" name="Google Shape;194;p30"/>
          <p:cNvPicPr preferRelativeResize="0"/>
          <p:nvPr/>
        </p:nvPicPr>
        <p:blipFill rotWithShape="1">
          <a:blip r:embed="rId2">
            <a:alphaModFix/>
          </a:blip>
          <a:srcRect b="0" l="0" r="0" t="0"/>
          <a:stretch/>
        </p:blipFill>
        <p:spPr>
          <a:xfrm>
            <a:off x="-1" y="1"/>
            <a:ext cx="900113" cy="707230"/>
          </a:xfrm>
          <a:prstGeom prst="rect">
            <a:avLst/>
          </a:prstGeom>
          <a:noFill/>
          <a:ln>
            <a:noFill/>
          </a:ln>
        </p:spPr>
      </p:pic>
      <p:pic>
        <p:nvPicPr>
          <p:cNvPr descr="Image" id="195" name="Google Shape;195;p30"/>
          <p:cNvPicPr preferRelativeResize="0"/>
          <p:nvPr/>
        </p:nvPicPr>
        <p:blipFill rotWithShape="1">
          <a:blip r:embed="rId3">
            <a:alphaModFix/>
          </a:blip>
          <a:srcRect b="0" l="0" r="0" t="0"/>
          <a:stretch/>
        </p:blipFill>
        <p:spPr>
          <a:xfrm>
            <a:off x="116347" y="113911"/>
            <a:ext cx="320113" cy="415110"/>
          </a:xfrm>
          <a:prstGeom prst="rect">
            <a:avLst/>
          </a:prstGeom>
          <a:noFill/>
          <a:ln>
            <a:noFill/>
          </a:ln>
        </p:spPr>
      </p:pic>
      <p:cxnSp>
        <p:nvCxnSpPr>
          <p:cNvPr id="196" name="Google Shape;196;p30"/>
          <p:cNvCxnSpPr/>
          <p:nvPr/>
        </p:nvCxnSpPr>
        <p:spPr>
          <a:xfrm>
            <a:off x="0" y="703247"/>
            <a:ext cx="9150300" cy="0"/>
          </a:xfrm>
          <a:prstGeom prst="straightConnector1">
            <a:avLst/>
          </a:prstGeom>
          <a:noFill/>
          <a:ln cap="flat" cmpd="sng" w="19050">
            <a:solidFill>
              <a:srgbClr val="65D9F8"/>
            </a:solidFill>
            <a:prstDash val="solid"/>
            <a:miter lim="400000"/>
            <a:headEnd len="sm" w="sm" type="none"/>
            <a:tailEnd len="sm" w="sm" type="none"/>
          </a:ln>
        </p:spPr>
      </p:cxnSp>
      <p:sp>
        <p:nvSpPr>
          <p:cNvPr id="197" name="Google Shape;197;p30"/>
          <p:cNvSpPr txBox="1"/>
          <p:nvPr>
            <p:ph type="title"/>
          </p:nvPr>
        </p:nvSpPr>
        <p:spPr>
          <a:xfrm>
            <a:off x="900113" y="68582"/>
            <a:ext cx="7899900" cy="5880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4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pic>
        <p:nvPicPr>
          <p:cNvPr descr="Image" id="198" name="Google Shape;198;p30"/>
          <p:cNvPicPr preferRelativeResize="0"/>
          <p:nvPr/>
        </p:nvPicPr>
        <p:blipFill rotWithShape="1">
          <a:blip r:embed="rId2">
            <a:alphaModFix/>
          </a:blip>
          <a:srcRect b="0" l="0" r="0" t="0"/>
          <a:stretch/>
        </p:blipFill>
        <p:spPr>
          <a:xfrm rot="10800000">
            <a:off x="8645044" y="4800601"/>
            <a:ext cx="505189" cy="342899"/>
          </a:xfrm>
          <a:prstGeom prst="rect">
            <a:avLst/>
          </a:prstGeom>
          <a:noFill/>
          <a:ln>
            <a:noFill/>
          </a:ln>
        </p:spPr>
      </p:pic>
      <p:sp>
        <p:nvSpPr>
          <p:cNvPr id="199" name="Google Shape;199;p30"/>
          <p:cNvSpPr txBox="1"/>
          <p:nvPr/>
        </p:nvSpPr>
        <p:spPr>
          <a:xfrm>
            <a:off x="0" y="4952700"/>
            <a:ext cx="39270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800">
                <a:solidFill>
                  <a:schemeClr val="dk1"/>
                </a:solidFill>
                <a:latin typeface="Nunito"/>
                <a:ea typeface="Nunito"/>
                <a:cs typeface="Nunito"/>
                <a:sym typeface="Nunito"/>
              </a:rPr>
              <a:t>© 2019 KOKO Networks Limited – Proprietary &amp; Confidential </a:t>
            </a:r>
            <a:endParaRPr sz="1100"/>
          </a:p>
        </p:txBody>
      </p:sp>
      <p:cxnSp>
        <p:nvCxnSpPr>
          <p:cNvPr id="200" name="Google Shape;200;p30"/>
          <p:cNvCxnSpPr/>
          <p:nvPr/>
        </p:nvCxnSpPr>
        <p:spPr>
          <a:xfrm>
            <a:off x="-1" y="4790417"/>
            <a:ext cx="9148500" cy="10200"/>
          </a:xfrm>
          <a:prstGeom prst="straightConnector1">
            <a:avLst/>
          </a:prstGeom>
          <a:noFill/>
          <a:ln cap="flat" cmpd="sng" w="12700">
            <a:solidFill>
              <a:srgbClr val="000000"/>
            </a:solidFill>
            <a:prstDash val="solid"/>
            <a:miter lim="400000"/>
            <a:headEnd len="sm" w="sm" type="none"/>
            <a:tailEnd len="sm" w="sm" type="none"/>
          </a:ln>
        </p:spPr>
      </p:cxnSp>
      <p:sp>
        <p:nvSpPr>
          <p:cNvPr id="201" name="Google Shape;201;p30"/>
          <p:cNvSpPr txBox="1"/>
          <p:nvPr>
            <p:ph idx="12" type="sldNum"/>
          </p:nvPr>
        </p:nvSpPr>
        <p:spPr>
          <a:xfrm>
            <a:off x="8799957" y="4810783"/>
            <a:ext cx="344100" cy="3327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p:cSld name="Text">
    <p:spTree>
      <p:nvGrpSpPr>
        <p:cNvPr id="202" name="Shape 202"/>
        <p:cNvGrpSpPr/>
        <p:nvPr/>
      </p:nvGrpSpPr>
      <p:grpSpPr>
        <a:xfrm>
          <a:off x="0" y="0"/>
          <a:ext cx="0" cy="0"/>
          <a:chOff x="0" y="0"/>
          <a:chExt cx="0" cy="0"/>
        </a:xfrm>
      </p:grpSpPr>
      <p:pic>
        <p:nvPicPr>
          <p:cNvPr id="203" name="Google Shape;203;p31"/>
          <p:cNvPicPr preferRelativeResize="0"/>
          <p:nvPr/>
        </p:nvPicPr>
        <p:blipFill rotWithShape="1">
          <a:blip r:embed="rId2">
            <a:alphaModFix/>
          </a:blip>
          <a:srcRect b="0" l="0" r="0" t="0"/>
          <a:stretch/>
        </p:blipFill>
        <p:spPr>
          <a:xfrm>
            <a:off x="1191" y="1191"/>
            <a:ext cx="1190" cy="1190"/>
          </a:xfrm>
          <a:prstGeom prst="rect">
            <a:avLst/>
          </a:prstGeom>
          <a:noFill/>
          <a:ln>
            <a:noFill/>
          </a:ln>
        </p:spPr>
      </p:pic>
      <p:sp>
        <p:nvSpPr>
          <p:cNvPr id="204" name="Google Shape;204;p31"/>
          <p:cNvSpPr txBox="1"/>
          <p:nvPr>
            <p:ph type="title"/>
          </p:nvPr>
        </p:nvSpPr>
        <p:spPr>
          <a:xfrm>
            <a:off x="369461" y="357188"/>
            <a:ext cx="8405400" cy="4866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1700"/>
              <a:buFont typeface="Arial"/>
              <a:buNone/>
              <a:defRPr b="1" i="0" sz="1700" cap="none">
                <a:solidFill>
                  <a:schemeClr val="dk1"/>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205" name="Google Shape;205;p31"/>
          <p:cNvCxnSpPr/>
          <p:nvPr/>
        </p:nvCxnSpPr>
        <p:spPr>
          <a:xfrm>
            <a:off x="369461" y="4727325"/>
            <a:ext cx="8405400" cy="0"/>
          </a:xfrm>
          <a:prstGeom prst="straightConnector1">
            <a:avLst/>
          </a:prstGeom>
          <a:noFill/>
          <a:ln cap="flat" cmpd="sng" w="9525">
            <a:solidFill>
              <a:schemeClr val="dk1"/>
            </a:solidFill>
            <a:prstDash val="solid"/>
            <a:miter lim="800000"/>
            <a:headEnd len="sm" w="sm" type="none"/>
            <a:tailEnd len="sm" w="sm" type="none"/>
          </a:ln>
        </p:spPr>
      </p:cxnSp>
      <p:sp>
        <p:nvSpPr>
          <p:cNvPr id="206" name="Google Shape;206;p31"/>
          <p:cNvSpPr txBox="1"/>
          <p:nvPr>
            <p:ph idx="1" type="body"/>
          </p:nvPr>
        </p:nvSpPr>
        <p:spPr>
          <a:xfrm>
            <a:off x="369460" y="951309"/>
            <a:ext cx="8405400" cy="3383100"/>
          </a:xfrm>
          <a:prstGeom prst="rect">
            <a:avLst/>
          </a:prstGeom>
          <a:noFill/>
          <a:ln>
            <a:noFill/>
          </a:ln>
        </p:spPr>
        <p:txBody>
          <a:bodyPr anchorCtr="0" anchor="t" bIns="0" lIns="0" spcFirstLastPara="1" rIns="0" wrap="square" tIns="0">
            <a:noAutofit/>
          </a:bodyPr>
          <a:lstStyle>
            <a:lvl1pPr indent="-311150" lvl="0" marL="457200" rtl="0" algn="l">
              <a:lnSpc>
                <a:spcPct val="100000"/>
              </a:lnSpc>
              <a:spcBef>
                <a:spcPts val="900"/>
              </a:spcBef>
              <a:spcAft>
                <a:spcPts val="0"/>
              </a:spcAft>
              <a:buClr>
                <a:schemeClr val="dk1"/>
              </a:buClr>
              <a:buSzPts val="1300"/>
              <a:buChar char="•"/>
              <a:defRPr sz="1300"/>
            </a:lvl1pPr>
            <a:lvl2pPr indent="-298450" lvl="1" marL="914400" rtl="0" algn="l">
              <a:lnSpc>
                <a:spcPct val="100000"/>
              </a:lnSpc>
              <a:spcBef>
                <a:spcPts val="500"/>
              </a:spcBef>
              <a:spcAft>
                <a:spcPts val="0"/>
              </a:spcAft>
              <a:buClr>
                <a:schemeClr val="dk1"/>
              </a:buClr>
              <a:buSzPts val="1100"/>
              <a:buChar char="•"/>
              <a:defRPr i="0" sz="1100">
                <a:solidFill>
                  <a:schemeClr val="dk1"/>
                </a:solidFill>
              </a:defRPr>
            </a:lvl2pPr>
            <a:lvl3pPr indent="-298450" lvl="2" marL="1371600" rtl="0" algn="l">
              <a:lnSpc>
                <a:spcPct val="100000"/>
              </a:lnSpc>
              <a:spcBef>
                <a:spcPts val="500"/>
              </a:spcBef>
              <a:spcAft>
                <a:spcPts val="0"/>
              </a:spcAft>
              <a:buClr>
                <a:schemeClr val="dk1"/>
              </a:buClr>
              <a:buSzPts val="1100"/>
              <a:buChar char="•"/>
              <a:defRPr i="0" sz="1100">
                <a:solidFill>
                  <a:schemeClr val="dk1"/>
                </a:solidFill>
              </a:defRPr>
            </a:lvl3pPr>
            <a:lvl4pPr indent="-298450" lvl="3" marL="1828800" rtl="0" algn="l">
              <a:lnSpc>
                <a:spcPct val="100000"/>
              </a:lnSpc>
              <a:spcBef>
                <a:spcPts val="500"/>
              </a:spcBef>
              <a:spcAft>
                <a:spcPts val="0"/>
              </a:spcAft>
              <a:buClr>
                <a:schemeClr val="dk1"/>
              </a:buClr>
              <a:buSzPts val="1100"/>
              <a:buChar char="•"/>
              <a:defRPr sz="1100"/>
            </a:lvl4pPr>
            <a:lvl5pPr indent="-298450" lvl="4" marL="2286000" rtl="0" algn="l">
              <a:lnSpc>
                <a:spcPct val="100000"/>
              </a:lnSpc>
              <a:spcBef>
                <a:spcPts val="500"/>
              </a:spcBef>
              <a:spcAft>
                <a:spcPts val="0"/>
              </a:spcAft>
              <a:buClr>
                <a:schemeClr val="dk1"/>
              </a:buClr>
              <a:buSzPts val="1100"/>
              <a:buChar char="•"/>
              <a:defRPr sz="1100"/>
            </a:lvl5pPr>
            <a:lvl6pPr indent="-317500" lvl="5" marL="2743200" rtl="0" algn="l">
              <a:lnSpc>
                <a:spcPct val="90000"/>
              </a:lnSpc>
              <a:spcBef>
                <a:spcPts val="5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07" name="Google Shape;207;p31"/>
          <p:cNvSpPr txBox="1"/>
          <p:nvPr>
            <p:ph idx="12" type="sldNum"/>
          </p:nvPr>
        </p:nvSpPr>
        <p:spPr>
          <a:xfrm>
            <a:off x="7539218" y="4825300"/>
            <a:ext cx="1235400" cy="216900"/>
          </a:xfrm>
          <a:prstGeom prst="rect">
            <a:avLst/>
          </a:prstGeom>
          <a:noFill/>
          <a:ln>
            <a:noFill/>
          </a:ln>
        </p:spPr>
        <p:txBody>
          <a:bodyPr anchorCtr="0" anchor="t" bIns="0" lIns="0" spcFirstLastPara="1" rIns="0" wrap="square" tIns="0">
            <a:noAutofit/>
          </a:bodyPr>
          <a:lstStyle>
            <a:lvl1pPr indent="0" lvl="0" marL="0" rtl="0" algn="r">
              <a:spcBef>
                <a:spcPts val="0"/>
              </a:spcBef>
              <a:buNone/>
              <a:defRPr b="0" i="0" sz="800" u="none" cap="none" strike="noStrike">
                <a:solidFill>
                  <a:schemeClr val="dk1"/>
                </a:solidFill>
                <a:latin typeface="Arial"/>
                <a:ea typeface="Arial"/>
                <a:cs typeface="Arial"/>
                <a:sym typeface="Arial"/>
              </a:defRPr>
            </a:lvl1pPr>
            <a:lvl2pPr indent="0" lvl="1" marL="0" rtl="0" algn="r">
              <a:spcBef>
                <a:spcPts val="0"/>
              </a:spcBef>
              <a:buNone/>
              <a:defRPr b="0" i="0" sz="800" u="none" cap="none" strike="noStrike">
                <a:solidFill>
                  <a:schemeClr val="dk1"/>
                </a:solidFill>
                <a:latin typeface="Arial"/>
                <a:ea typeface="Arial"/>
                <a:cs typeface="Arial"/>
                <a:sym typeface="Arial"/>
              </a:defRPr>
            </a:lvl2pPr>
            <a:lvl3pPr indent="0" lvl="2" marL="0" rtl="0" algn="r">
              <a:spcBef>
                <a:spcPts val="0"/>
              </a:spcBef>
              <a:buNone/>
              <a:defRPr b="0" i="0" sz="800" u="none" cap="none" strike="noStrike">
                <a:solidFill>
                  <a:schemeClr val="dk1"/>
                </a:solidFill>
                <a:latin typeface="Arial"/>
                <a:ea typeface="Arial"/>
                <a:cs typeface="Arial"/>
                <a:sym typeface="Arial"/>
              </a:defRPr>
            </a:lvl3pPr>
            <a:lvl4pPr indent="0" lvl="3" marL="0" rtl="0" algn="r">
              <a:spcBef>
                <a:spcPts val="0"/>
              </a:spcBef>
              <a:buNone/>
              <a:defRPr b="0" i="0" sz="800" u="none" cap="none" strike="noStrike">
                <a:solidFill>
                  <a:schemeClr val="dk1"/>
                </a:solidFill>
                <a:latin typeface="Arial"/>
                <a:ea typeface="Arial"/>
                <a:cs typeface="Arial"/>
                <a:sym typeface="Arial"/>
              </a:defRPr>
            </a:lvl4pPr>
            <a:lvl5pPr indent="0" lvl="4" marL="0" rtl="0" algn="r">
              <a:spcBef>
                <a:spcPts val="0"/>
              </a:spcBef>
              <a:buNone/>
              <a:defRPr b="0" i="0" sz="800" u="none" cap="none" strike="noStrike">
                <a:solidFill>
                  <a:schemeClr val="dk1"/>
                </a:solidFill>
                <a:latin typeface="Arial"/>
                <a:ea typeface="Arial"/>
                <a:cs typeface="Arial"/>
                <a:sym typeface="Arial"/>
              </a:defRPr>
            </a:lvl5pPr>
            <a:lvl6pPr indent="0" lvl="5" marL="0" rtl="0" algn="r">
              <a:spcBef>
                <a:spcPts val="0"/>
              </a:spcBef>
              <a:buNone/>
              <a:defRPr b="0" i="0" sz="800" u="none" cap="none" strike="noStrike">
                <a:solidFill>
                  <a:schemeClr val="dk1"/>
                </a:solidFill>
                <a:latin typeface="Arial"/>
                <a:ea typeface="Arial"/>
                <a:cs typeface="Arial"/>
                <a:sym typeface="Arial"/>
              </a:defRPr>
            </a:lvl6pPr>
            <a:lvl7pPr indent="0" lvl="6" marL="0" rtl="0" algn="r">
              <a:spcBef>
                <a:spcPts val="0"/>
              </a:spcBef>
              <a:buNone/>
              <a:defRPr b="0" i="0" sz="800" u="none" cap="none" strike="noStrike">
                <a:solidFill>
                  <a:schemeClr val="dk1"/>
                </a:solidFill>
                <a:latin typeface="Arial"/>
                <a:ea typeface="Arial"/>
                <a:cs typeface="Arial"/>
                <a:sym typeface="Arial"/>
              </a:defRPr>
            </a:lvl7pPr>
            <a:lvl8pPr indent="0" lvl="7" marL="0" rtl="0" algn="r">
              <a:spcBef>
                <a:spcPts val="0"/>
              </a:spcBef>
              <a:buNone/>
              <a:defRPr b="0" i="0" sz="800" u="none" cap="none" strike="noStrike">
                <a:solidFill>
                  <a:schemeClr val="dk1"/>
                </a:solidFill>
                <a:latin typeface="Arial"/>
                <a:ea typeface="Arial"/>
                <a:cs typeface="Arial"/>
                <a:sym typeface="Arial"/>
              </a:defRPr>
            </a:lvl8pPr>
            <a:lvl9pPr indent="0" lvl="8" marL="0" rtl="0" algn="r">
              <a:spcBef>
                <a:spcPts val="0"/>
              </a:spcBef>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208" name="Google Shape;208;p31"/>
          <p:cNvCxnSpPr/>
          <p:nvPr/>
        </p:nvCxnSpPr>
        <p:spPr>
          <a:xfrm>
            <a:off x="369461" y="250921"/>
            <a:ext cx="8405400" cy="0"/>
          </a:xfrm>
          <a:prstGeom prst="straightConnector1">
            <a:avLst/>
          </a:prstGeom>
          <a:noFill/>
          <a:ln cap="flat" cmpd="sng" w="9525">
            <a:solidFill>
              <a:schemeClr val="dk1"/>
            </a:solidFill>
            <a:prstDash val="solid"/>
            <a:miter lim="800000"/>
            <a:headEnd len="sm" w="sm" type="none"/>
            <a:tailEnd len="sm" w="sm" type="none"/>
          </a:ln>
        </p:spPr>
      </p:cxnSp>
      <p:cxnSp>
        <p:nvCxnSpPr>
          <p:cNvPr id="209" name="Google Shape;209;p31"/>
          <p:cNvCxnSpPr/>
          <p:nvPr/>
        </p:nvCxnSpPr>
        <p:spPr>
          <a:xfrm>
            <a:off x="369461" y="870226"/>
            <a:ext cx="8405400" cy="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extLst>
    <p:ext uri="{DCECCB84-F9BA-43D5-87BE-67443E8EF086}">
      <p15:sldGuideLst>
        <p15:guide id="1" orient="horz" pos="225">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theme" Target="../theme/theme3.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9.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5" Type="http://schemas.openxmlformats.org/officeDocument/2006/relationships/slideLayout" Target="../slideLayouts/slideLayout15.xml"/><Relationship Id="rId19" Type="http://schemas.openxmlformats.org/officeDocument/2006/relationships/slideLayout" Target="../slideLayouts/slideLayout29.xml"/><Relationship Id="rId6" Type="http://schemas.openxmlformats.org/officeDocument/2006/relationships/slideLayout" Target="../slideLayouts/slideLayout16.xml"/><Relationship Id="rId18" Type="http://schemas.openxmlformats.org/officeDocument/2006/relationships/slideLayout" Target="../slideLayouts/slideLayout28.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1">
            <a:alphaModFix/>
          </a:blip>
          <a:srcRect b="0" l="0" r="0" t="0"/>
          <a:stretch/>
        </p:blipFill>
        <p:spPr>
          <a:xfrm>
            <a:off x="1191" y="1191"/>
            <a:ext cx="1190" cy="1190"/>
          </a:xfrm>
          <a:prstGeom prst="rect">
            <a:avLst/>
          </a:prstGeom>
          <a:noFill/>
          <a:ln>
            <a:noFill/>
          </a:ln>
        </p:spPr>
      </p:pic>
      <p:sp>
        <p:nvSpPr>
          <p:cNvPr id="52" name="Google Shape;52;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9pPr>
          </a:lstStyle>
          <a:p/>
        </p:txBody>
      </p:sp>
      <p:sp>
        <p:nvSpPr>
          <p:cNvPr id="53" name="Google Shape;53;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Nunito SemiBold"/>
              <a:buChar char="•"/>
              <a:defRPr i="0" sz="2100" u="none" cap="none" strike="noStrike">
                <a:solidFill>
                  <a:schemeClr val="dk1"/>
                </a:solidFill>
                <a:latin typeface="Nunito SemiBold"/>
                <a:ea typeface="Nunito SemiBold"/>
                <a:cs typeface="Nunito SemiBold"/>
                <a:sym typeface="Nunito SemiBold"/>
              </a:defRPr>
            </a:lvl1pPr>
            <a:lvl2pPr indent="-342900" lvl="1" marL="914400" marR="0" rtl="0" algn="l">
              <a:lnSpc>
                <a:spcPct val="90000"/>
              </a:lnSpc>
              <a:spcBef>
                <a:spcPts val="4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2pPr>
            <a:lvl3pPr indent="-323850" lvl="2" marL="1371600" marR="0" rtl="0" algn="l">
              <a:lnSpc>
                <a:spcPct val="90000"/>
              </a:lnSpc>
              <a:spcBef>
                <a:spcPts val="400"/>
              </a:spcBef>
              <a:spcAft>
                <a:spcPts val="0"/>
              </a:spcAft>
              <a:buClr>
                <a:schemeClr val="dk1"/>
              </a:buClr>
              <a:buSzPts val="1500"/>
              <a:buFont typeface="Nunito SemiBold"/>
              <a:buChar char="•"/>
              <a:defRPr i="0" sz="1500" u="none" cap="none" strike="noStrike">
                <a:solidFill>
                  <a:schemeClr val="dk1"/>
                </a:solidFill>
                <a:latin typeface="Nunito SemiBold"/>
                <a:ea typeface="Nunito SemiBold"/>
                <a:cs typeface="Nunito SemiBold"/>
                <a:sym typeface="Nunito SemiBold"/>
              </a:defRPr>
            </a:lvl3pPr>
            <a:lvl4pPr indent="-317500" lvl="3" marL="18288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4pPr>
            <a:lvl5pPr indent="-317500" lvl="4" marL="22860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5pPr>
            <a:lvl6pPr indent="-317500" lvl="5" marL="27432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6pPr>
            <a:lvl7pPr indent="-317500" lvl="6" marL="32004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7pPr>
            <a:lvl8pPr indent="-317500" lvl="7" marL="36576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8pPr>
            <a:lvl9pPr indent="-317500" lvl="8" marL="41148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9pPr>
          </a:lstStyle>
          <a:p/>
        </p:txBody>
      </p:sp>
      <p:sp>
        <p:nvSpPr>
          <p:cNvPr id="54" name="Google Shape;54;p13"/>
          <p:cNvSpPr txBox="1"/>
          <p:nvPr>
            <p:ph idx="12" type="sldNum"/>
          </p:nvPr>
        </p:nvSpPr>
        <p:spPr>
          <a:xfrm>
            <a:off x="8556784" y="4749851"/>
            <a:ext cx="548700" cy="393600"/>
          </a:xfrm>
          <a:prstGeom prst="rect">
            <a:avLst/>
          </a:prstGeom>
          <a:noFill/>
          <a:ln>
            <a:noFill/>
          </a:ln>
        </p:spPr>
        <p:txBody>
          <a:bodyPr anchorCtr="0" anchor="t" bIns="68575" lIns="68575" spcFirstLastPara="1" rIns="68575" wrap="square" tIns="68575">
            <a:noAutofit/>
          </a:bodyPr>
          <a:lstStyle>
            <a:lvl1pPr lvl="0" rtl="0" algn="r">
              <a:buNone/>
              <a:defRPr sz="1000">
                <a:solidFill>
                  <a:schemeClr val="dk1"/>
                </a:solidFill>
                <a:latin typeface="Nunito SemiBold"/>
                <a:ea typeface="Nunito SemiBold"/>
                <a:cs typeface="Nunito SemiBold"/>
                <a:sym typeface="Nunito SemiBold"/>
              </a:defRPr>
            </a:lvl1pPr>
            <a:lvl2pPr lvl="1" rtl="0" algn="r">
              <a:buNone/>
              <a:defRPr sz="1000">
                <a:solidFill>
                  <a:schemeClr val="dk1"/>
                </a:solidFill>
                <a:latin typeface="Nunito SemiBold"/>
                <a:ea typeface="Nunito SemiBold"/>
                <a:cs typeface="Nunito SemiBold"/>
                <a:sym typeface="Nunito SemiBold"/>
              </a:defRPr>
            </a:lvl2pPr>
            <a:lvl3pPr lvl="2" rtl="0" algn="r">
              <a:buNone/>
              <a:defRPr sz="1000">
                <a:solidFill>
                  <a:schemeClr val="dk1"/>
                </a:solidFill>
                <a:latin typeface="Nunito SemiBold"/>
                <a:ea typeface="Nunito SemiBold"/>
                <a:cs typeface="Nunito SemiBold"/>
                <a:sym typeface="Nunito SemiBold"/>
              </a:defRPr>
            </a:lvl3pPr>
            <a:lvl4pPr lvl="3" rtl="0" algn="r">
              <a:buNone/>
              <a:defRPr sz="1000">
                <a:solidFill>
                  <a:schemeClr val="dk1"/>
                </a:solidFill>
                <a:latin typeface="Nunito SemiBold"/>
                <a:ea typeface="Nunito SemiBold"/>
                <a:cs typeface="Nunito SemiBold"/>
                <a:sym typeface="Nunito SemiBold"/>
              </a:defRPr>
            </a:lvl4pPr>
            <a:lvl5pPr lvl="4" rtl="0" algn="r">
              <a:buNone/>
              <a:defRPr sz="1000">
                <a:solidFill>
                  <a:schemeClr val="dk1"/>
                </a:solidFill>
                <a:latin typeface="Nunito SemiBold"/>
                <a:ea typeface="Nunito SemiBold"/>
                <a:cs typeface="Nunito SemiBold"/>
                <a:sym typeface="Nunito SemiBold"/>
              </a:defRPr>
            </a:lvl5pPr>
            <a:lvl6pPr lvl="5" rtl="0" algn="r">
              <a:buNone/>
              <a:defRPr sz="1000">
                <a:solidFill>
                  <a:schemeClr val="dk1"/>
                </a:solidFill>
                <a:latin typeface="Nunito SemiBold"/>
                <a:ea typeface="Nunito SemiBold"/>
                <a:cs typeface="Nunito SemiBold"/>
                <a:sym typeface="Nunito SemiBold"/>
              </a:defRPr>
            </a:lvl6pPr>
            <a:lvl7pPr lvl="6" rtl="0" algn="r">
              <a:buNone/>
              <a:defRPr sz="1000">
                <a:solidFill>
                  <a:schemeClr val="dk1"/>
                </a:solidFill>
                <a:latin typeface="Nunito SemiBold"/>
                <a:ea typeface="Nunito SemiBold"/>
                <a:cs typeface="Nunito SemiBold"/>
                <a:sym typeface="Nunito SemiBold"/>
              </a:defRPr>
            </a:lvl7pPr>
            <a:lvl8pPr lvl="7" rtl="0" algn="r">
              <a:buNone/>
              <a:defRPr sz="1000">
                <a:solidFill>
                  <a:schemeClr val="dk1"/>
                </a:solidFill>
                <a:latin typeface="Nunito SemiBold"/>
                <a:ea typeface="Nunito SemiBold"/>
                <a:cs typeface="Nunito SemiBold"/>
                <a:sym typeface="Nunito SemiBold"/>
              </a:defRPr>
            </a:lvl8pPr>
            <a:lvl9pPr lvl="8" rtl="0" algn="r">
              <a:buNone/>
              <a:defRPr sz="10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 Id="rId3" Type="http://schemas.openxmlformats.org/officeDocument/2006/relationships/comments" Target="../comments/comment1.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2"/>
          <p:cNvSpPr txBox="1"/>
          <p:nvPr>
            <p:ph type="title"/>
          </p:nvPr>
        </p:nvSpPr>
        <p:spPr>
          <a:xfrm>
            <a:off x="4693444" y="2053615"/>
            <a:ext cx="4027200" cy="559500"/>
          </a:xfrm>
          <a:prstGeom prst="rect">
            <a:avLst/>
          </a:prstGeom>
          <a:noFill/>
          <a:ln>
            <a:noFill/>
          </a:ln>
        </p:spPr>
        <p:txBody>
          <a:bodyPr anchorCtr="0" anchor="ctr" bIns="34275" lIns="68575" spcFirstLastPara="1" rIns="68575" wrap="square" tIns="34275">
            <a:noAutofit/>
          </a:bodyPr>
          <a:lstStyle/>
          <a:p>
            <a:pPr indent="0" lvl="0" marL="0" rtl="0" algn="l">
              <a:lnSpc>
                <a:spcPct val="115000"/>
              </a:lnSpc>
              <a:spcBef>
                <a:spcPts val="0"/>
              </a:spcBef>
              <a:spcAft>
                <a:spcPts val="0"/>
              </a:spcAft>
              <a:buClr>
                <a:schemeClr val="dk1"/>
              </a:buClr>
              <a:buSzPts val="1100"/>
              <a:buFont typeface="Arial"/>
              <a:buNone/>
            </a:pPr>
            <a:r>
              <a:rPr lang="en">
                <a:latin typeface="Nunito"/>
                <a:ea typeface="Nunito"/>
                <a:cs typeface="Nunito"/>
                <a:sym typeface="Nunito"/>
              </a:rPr>
              <a:t>Improved KP Sensor/Alarm Reliability</a:t>
            </a:r>
            <a:endParaRPr/>
          </a:p>
        </p:txBody>
      </p:sp>
      <p:sp>
        <p:nvSpPr>
          <p:cNvPr id="215" name="Google Shape;215;p32"/>
          <p:cNvSpPr txBox="1"/>
          <p:nvPr>
            <p:ph idx="1" type="subTitle"/>
          </p:nvPr>
        </p:nvSpPr>
        <p:spPr>
          <a:xfrm>
            <a:off x="4693443" y="2783527"/>
            <a:ext cx="4027200" cy="5595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1800"/>
              <a:buNone/>
            </a:pPr>
            <a:r>
              <a:rPr lang="en"/>
              <a:t>H2 2020</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33"/>
          <p:cNvPicPr preferRelativeResize="0"/>
          <p:nvPr/>
        </p:nvPicPr>
        <p:blipFill rotWithShape="1">
          <a:blip r:embed="rId3">
            <a:alphaModFix/>
          </a:blip>
          <a:srcRect b="0" l="0" r="0" t="0"/>
          <a:stretch/>
        </p:blipFill>
        <p:spPr>
          <a:xfrm>
            <a:off x="1191" y="1191"/>
            <a:ext cx="1190" cy="1190"/>
          </a:xfrm>
          <a:prstGeom prst="rect">
            <a:avLst/>
          </a:prstGeom>
          <a:noFill/>
          <a:ln>
            <a:noFill/>
          </a:ln>
        </p:spPr>
      </p:pic>
      <p:sp>
        <p:nvSpPr>
          <p:cNvPr id="221" name="Google Shape;221;p33"/>
          <p:cNvSpPr txBox="1"/>
          <p:nvPr>
            <p:ph idx="1" type="subTitle"/>
          </p:nvPr>
        </p:nvSpPr>
        <p:spPr>
          <a:xfrm>
            <a:off x="102825" y="978125"/>
            <a:ext cx="8767200" cy="3708000"/>
          </a:xfrm>
          <a:prstGeom prst="rect">
            <a:avLst/>
          </a:prstGeom>
          <a:noFill/>
          <a:ln>
            <a:noFill/>
          </a:ln>
        </p:spPr>
        <p:txBody>
          <a:bodyPr anchorCtr="0" anchor="t" bIns="34275" lIns="68575" spcFirstLastPara="1" rIns="68575" wrap="square" tIns="34275">
            <a:noAutofit/>
          </a:bodyPr>
          <a:lstStyle/>
          <a:p>
            <a:pPr indent="0" lvl="0" marL="0" rtl="0" algn="l">
              <a:lnSpc>
                <a:spcPct val="120000"/>
              </a:lnSpc>
              <a:spcBef>
                <a:spcPts val="0"/>
              </a:spcBef>
              <a:spcAft>
                <a:spcPts val="0"/>
              </a:spcAft>
              <a:buNone/>
            </a:pPr>
            <a:r>
              <a:rPr lang="en" sz="1600"/>
              <a:t>By year-end, we aim to:</a:t>
            </a:r>
            <a:endParaRPr sz="1600"/>
          </a:p>
          <a:p>
            <a:pPr indent="-330200" lvl="0" marL="457200" rtl="0" algn="l">
              <a:spcBef>
                <a:spcPts val="1000"/>
              </a:spcBef>
              <a:spcAft>
                <a:spcPts val="0"/>
              </a:spcAft>
              <a:buSzPts val="1600"/>
              <a:buChar char="●"/>
            </a:pPr>
            <a:r>
              <a:rPr lang="en" sz="1600"/>
              <a:t>Establish thresholds that reliably raise alarms and take the KP out of service whenever there is ethanol leakage</a:t>
            </a:r>
            <a:endParaRPr sz="1600"/>
          </a:p>
          <a:p>
            <a:pPr indent="-330200" lvl="0" marL="457200" rtl="0" algn="l">
              <a:spcBef>
                <a:spcPts val="1000"/>
              </a:spcBef>
              <a:spcAft>
                <a:spcPts val="0"/>
              </a:spcAft>
              <a:buSzPts val="1600"/>
              <a:buChar char="●"/>
            </a:pPr>
            <a:r>
              <a:rPr lang="en" sz="1600"/>
              <a:t>Reduce and possibly eliminate 0 temperature sensor readings</a:t>
            </a:r>
            <a:endParaRPr sz="1600"/>
          </a:p>
          <a:p>
            <a:pPr indent="-330200" lvl="0" marL="457200" rtl="0" algn="l">
              <a:lnSpc>
                <a:spcPct val="120000"/>
              </a:lnSpc>
              <a:spcBef>
                <a:spcPts val="1000"/>
              </a:spcBef>
              <a:spcAft>
                <a:spcPts val="0"/>
              </a:spcAft>
              <a:buSzPts val="1600"/>
              <a:buChar char="●"/>
            </a:pPr>
            <a:r>
              <a:rPr lang="en" sz="1600"/>
              <a:t>Reduce false Canister full reports that make it impossible for customers to refill canisters unless customer care or NOC intervene</a:t>
            </a:r>
            <a:endParaRPr sz="1600"/>
          </a:p>
          <a:p>
            <a:pPr indent="-330200" lvl="0" marL="457200" rtl="0" algn="l">
              <a:lnSpc>
                <a:spcPct val="120000"/>
              </a:lnSpc>
              <a:spcBef>
                <a:spcPts val="1000"/>
              </a:spcBef>
              <a:spcAft>
                <a:spcPts val="0"/>
              </a:spcAft>
              <a:buSzPts val="1600"/>
              <a:buChar char="●"/>
            </a:pPr>
            <a:r>
              <a:rPr lang="en" sz="1600"/>
              <a:t>Reduce visits to KPs by the maintenance team to troubleshoot temperature sensor- related KP out-of-service cases</a:t>
            </a:r>
            <a:endParaRPr b="1" sz="1600"/>
          </a:p>
          <a:p>
            <a:pPr indent="0" lvl="0" marL="0" rtl="0" algn="l">
              <a:lnSpc>
                <a:spcPct val="120000"/>
              </a:lnSpc>
              <a:spcBef>
                <a:spcPts val="1000"/>
              </a:spcBef>
              <a:spcAft>
                <a:spcPts val="0"/>
              </a:spcAft>
              <a:buNone/>
            </a:pPr>
            <a:r>
              <a:t/>
            </a:r>
            <a:endParaRPr sz="1600"/>
          </a:p>
          <a:p>
            <a:pPr indent="0" lvl="0" marL="457200" rtl="0" algn="l">
              <a:lnSpc>
                <a:spcPct val="120000"/>
              </a:lnSpc>
              <a:spcBef>
                <a:spcPts val="1000"/>
              </a:spcBef>
              <a:spcAft>
                <a:spcPts val="1000"/>
              </a:spcAft>
              <a:buNone/>
            </a:pPr>
            <a:r>
              <a:t/>
            </a:r>
            <a:endParaRPr sz="1600"/>
          </a:p>
        </p:txBody>
      </p:sp>
      <p:sp>
        <p:nvSpPr>
          <p:cNvPr id="222" name="Google Shape;222;p33"/>
          <p:cNvSpPr txBox="1"/>
          <p:nvPr>
            <p:ph type="title"/>
          </p:nvPr>
        </p:nvSpPr>
        <p:spPr>
          <a:xfrm>
            <a:off x="675084" y="51437"/>
            <a:ext cx="5925000" cy="44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None/>
            </a:pPr>
            <a:r>
              <a:rPr lang="en"/>
              <a:t>Context</a:t>
            </a:r>
            <a:endParaRPr/>
          </a:p>
        </p:txBody>
      </p:sp>
      <p:sp>
        <p:nvSpPr>
          <p:cNvPr id="223" name="Google Shape;223;p33"/>
          <p:cNvSpPr txBox="1"/>
          <p:nvPr>
            <p:ph idx="12" type="sldNum"/>
          </p:nvPr>
        </p:nvSpPr>
        <p:spPr>
          <a:xfrm>
            <a:off x="6621244" y="3600520"/>
            <a:ext cx="240000" cy="257100"/>
          </a:xfrm>
          <a:prstGeom prst="rect">
            <a:avLst/>
          </a:prstGeom>
        </p:spPr>
        <p:txBody>
          <a:bodyPr anchorCtr="0" anchor="t" bIns="68575" lIns="68575" spcFirstLastPara="1" rIns="68575" wrap="square" tIns="6857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4"/>
          <p:cNvSpPr txBox="1"/>
          <p:nvPr>
            <p:ph type="title"/>
          </p:nvPr>
        </p:nvSpPr>
        <p:spPr>
          <a:xfrm>
            <a:off x="837209" y="173887"/>
            <a:ext cx="5925000" cy="44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Key Actors</a:t>
            </a:r>
            <a:endParaRPr/>
          </a:p>
        </p:txBody>
      </p:sp>
      <p:sp>
        <p:nvSpPr>
          <p:cNvPr id="230" name="Google Shape;230;p34"/>
          <p:cNvSpPr/>
          <p:nvPr/>
        </p:nvSpPr>
        <p:spPr>
          <a:xfrm>
            <a:off x="3254325" y="1893525"/>
            <a:ext cx="2170800" cy="1781100"/>
          </a:xfrm>
          <a:prstGeom prst="flowChartConnector">
            <a:avLst/>
          </a:prstGeom>
          <a:solidFill>
            <a:srgbClr val="65D9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latin typeface="Nunito"/>
                <a:ea typeface="Nunito"/>
                <a:cs typeface="Nunito"/>
                <a:sym typeface="Nunito"/>
              </a:rPr>
              <a:t>Network response teams</a:t>
            </a:r>
            <a:endParaRPr sz="2300">
              <a:latin typeface="Nunito"/>
              <a:ea typeface="Nunito"/>
              <a:cs typeface="Nunito"/>
              <a:sym typeface="Nunito"/>
            </a:endParaRPr>
          </a:p>
        </p:txBody>
      </p:sp>
      <p:sp>
        <p:nvSpPr>
          <p:cNvPr id="231" name="Google Shape;231;p34"/>
          <p:cNvSpPr/>
          <p:nvPr/>
        </p:nvSpPr>
        <p:spPr>
          <a:xfrm>
            <a:off x="1023425" y="1136225"/>
            <a:ext cx="1138800" cy="441000"/>
          </a:xfrm>
          <a:prstGeom prst="flowChartConnector">
            <a:avLst/>
          </a:prstGeom>
          <a:solidFill>
            <a:srgbClr val="65D9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Nunito"/>
                <a:ea typeface="Nunito"/>
                <a:cs typeface="Nunito"/>
                <a:sym typeface="Nunito"/>
              </a:rPr>
              <a:t>Customer care</a:t>
            </a:r>
            <a:endParaRPr sz="1100">
              <a:latin typeface="Nunito"/>
              <a:ea typeface="Nunito"/>
              <a:cs typeface="Nunito"/>
              <a:sym typeface="Nunito"/>
            </a:endParaRPr>
          </a:p>
        </p:txBody>
      </p:sp>
      <p:sp>
        <p:nvSpPr>
          <p:cNvPr id="232" name="Google Shape;232;p34"/>
          <p:cNvSpPr/>
          <p:nvPr/>
        </p:nvSpPr>
        <p:spPr>
          <a:xfrm>
            <a:off x="973850" y="3628300"/>
            <a:ext cx="1188300" cy="543000"/>
          </a:xfrm>
          <a:prstGeom prst="flowChartConnector">
            <a:avLst/>
          </a:prstGeom>
          <a:solidFill>
            <a:srgbClr val="65D9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Nunito"/>
                <a:ea typeface="Nunito"/>
                <a:cs typeface="Nunito"/>
                <a:sym typeface="Nunito"/>
              </a:rPr>
              <a:t>Maintenance team</a:t>
            </a:r>
            <a:endParaRPr sz="900">
              <a:latin typeface="Nunito"/>
              <a:ea typeface="Nunito"/>
              <a:cs typeface="Nunito"/>
              <a:sym typeface="Nunito"/>
            </a:endParaRPr>
          </a:p>
        </p:txBody>
      </p:sp>
      <p:sp>
        <p:nvSpPr>
          <p:cNvPr id="233" name="Google Shape;233;p34"/>
          <p:cNvSpPr/>
          <p:nvPr/>
        </p:nvSpPr>
        <p:spPr>
          <a:xfrm>
            <a:off x="6638200" y="3628300"/>
            <a:ext cx="905400" cy="543000"/>
          </a:xfrm>
          <a:prstGeom prst="flowChartConnector">
            <a:avLst/>
          </a:prstGeom>
          <a:solidFill>
            <a:srgbClr val="65D9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Nunito"/>
                <a:ea typeface="Nunito"/>
                <a:cs typeface="Nunito"/>
                <a:sym typeface="Nunito"/>
              </a:rPr>
              <a:t>NOC</a:t>
            </a:r>
            <a:endParaRPr sz="1000">
              <a:latin typeface="Nunito"/>
              <a:ea typeface="Nunito"/>
              <a:cs typeface="Nunito"/>
              <a:sym typeface="Nunito"/>
            </a:endParaRPr>
          </a:p>
        </p:txBody>
      </p:sp>
      <p:cxnSp>
        <p:nvCxnSpPr>
          <p:cNvPr id="234" name="Google Shape;234;p34"/>
          <p:cNvCxnSpPr>
            <a:stCxn id="230" idx="5"/>
            <a:endCxn id="233" idx="2"/>
          </p:cNvCxnSpPr>
          <p:nvPr/>
        </p:nvCxnSpPr>
        <p:spPr>
          <a:xfrm>
            <a:off x="5107218" y="3413789"/>
            <a:ext cx="1530900" cy="486000"/>
          </a:xfrm>
          <a:prstGeom prst="straightConnector1">
            <a:avLst/>
          </a:prstGeom>
          <a:noFill/>
          <a:ln cap="flat" cmpd="sng" w="9525">
            <a:solidFill>
              <a:schemeClr val="dk2"/>
            </a:solidFill>
            <a:prstDash val="solid"/>
            <a:round/>
            <a:headEnd len="med" w="med" type="none"/>
            <a:tailEnd len="med" w="med" type="none"/>
          </a:ln>
        </p:spPr>
      </p:cxnSp>
      <p:cxnSp>
        <p:nvCxnSpPr>
          <p:cNvPr id="235" name="Google Shape;235;p34"/>
          <p:cNvCxnSpPr>
            <a:stCxn id="230" idx="1"/>
            <a:endCxn id="231" idx="4"/>
          </p:cNvCxnSpPr>
          <p:nvPr/>
        </p:nvCxnSpPr>
        <p:spPr>
          <a:xfrm rot="10800000">
            <a:off x="1592831" y="1577161"/>
            <a:ext cx="1979400" cy="577200"/>
          </a:xfrm>
          <a:prstGeom prst="straightConnector1">
            <a:avLst/>
          </a:prstGeom>
          <a:noFill/>
          <a:ln cap="flat" cmpd="sng" w="9525">
            <a:solidFill>
              <a:schemeClr val="dk2"/>
            </a:solidFill>
            <a:prstDash val="solid"/>
            <a:round/>
            <a:headEnd len="med" w="med" type="none"/>
            <a:tailEnd len="med" w="med" type="none"/>
          </a:ln>
        </p:spPr>
      </p:cxnSp>
      <p:cxnSp>
        <p:nvCxnSpPr>
          <p:cNvPr id="236" name="Google Shape;236;p34"/>
          <p:cNvCxnSpPr>
            <a:stCxn id="230" idx="3"/>
            <a:endCxn id="232" idx="6"/>
          </p:cNvCxnSpPr>
          <p:nvPr/>
        </p:nvCxnSpPr>
        <p:spPr>
          <a:xfrm flipH="1">
            <a:off x="2162231" y="3413789"/>
            <a:ext cx="1410000" cy="486000"/>
          </a:xfrm>
          <a:prstGeom prst="straightConnector1">
            <a:avLst/>
          </a:prstGeom>
          <a:noFill/>
          <a:ln cap="flat" cmpd="sng" w="9525">
            <a:solidFill>
              <a:schemeClr val="dk2"/>
            </a:solidFill>
            <a:prstDash val="solid"/>
            <a:round/>
            <a:headEnd len="med" w="med" type="none"/>
            <a:tailEnd len="med" w="med" type="none"/>
          </a:ln>
        </p:spPr>
      </p:cxnSp>
      <p:sp>
        <p:nvSpPr>
          <p:cNvPr id="237" name="Google Shape;237;p34"/>
          <p:cNvSpPr/>
          <p:nvPr/>
        </p:nvSpPr>
        <p:spPr>
          <a:xfrm>
            <a:off x="6638200" y="1085225"/>
            <a:ext cx="905400" cy="543000"/>
          </a:xfrm>
          <a:prstGeom prst="flowChartConnector">
            <a:avLst/>
          </a:prstGeom>
          <a:solidFill>
            <a:srgbClr val="65D9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Nunito"/>
                <a:ea typeface="Nunito"/>
                <a:cs typeface="Nunito"/>
                <a:sym typeface="Nunito"/>
              </a:rPr>
              <a:t>Ops Squad</a:t>
            </a:r>
            <a:endParaRPr sz="1000">
              <a:latin typeface="Nunito"/>
              <a:ea typeface="Nunito"/>
              <a:cs typeface="Nunito"/>
              <a:sym typeface="Nunito"/>
            </a:endParaRPr>
          </a:p>
        </p:txBody>
      </p:sp>
      <p:cxnSp>
        <p:nvCxnSpPr>
          <p:cNvPr id="238" name="Google Shape;238;p34"/>
          <p:cNvCxnSpPr>
            <a:stCxn id="237" idx="2"/>
            <a:endCxn id="230" idx="7"/>
          </p:cNvCxnSpPr>
          <p:nvPr/>
        </p:nvCxnSpPr>
        <p:spPr>
          <a:xfrm flipH="1">
            <a:off x="5107300" y="1356725"/>
            <a:ext cx="1530900" cy="797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35"/>
          <p:cNvPicPr preferRelativeResize="0"/>
          <p:nvPr/>
        </p:nvPicPr>
        <p:blipFill rotWithShape="1">
          <a:blip r:embed="rId3">
            <a:alphaModFix/>
          </a:blip>
          <a:srcRect b="0" l="0" r="0" t="0"/>
          <a:stretch/>
        </p:blipFill>
        <p:spPr>
          <a:xfrm>
            <a:off x="1191" y="1191"/>
            <a:ext cx="1190" cy="1190"/>
          </a:xfrm>
          <a:prstGeom prst="rect">
            <a:avLst/>
          </a:prstGeom>
          <a:noFill/>
          <a:ln>
            <a:noFill/>
          </a:ln>
        </p:spPr>
      </p:pic>
      <p:sp>
        <p:nvSpPr>
          <p:cNvPr id="244" name="Google Shape;244;p35"/>
          <p:cNvSpPr txBox="1"/>
          <p:nvPr>
            <p:ph idx="1" type="subTitle"/>
          </p:nvPr>
        </p:nvSpPr>
        <p:spPr>
          <a:xfrm>
            <a:off x="102825" y="717850"/>
            <a:ext cx="8767200" cy="4078500"/>
          </a:xfrm>
          <a:prstGeom prst="rect">
            <a:avLst/>
          </a:prstGeom>
          <a:noFill/>
          <a:ln>
            <a:noFill/>
          </a:ln>
        </p:spPr>
        <p:txBody>
          <a:bodyPr anchorCtr="0" anchor="t" bIns="34275" lIns="68575" spcFirstLastPara="1" rIns="68575" wrap="square" tIns="34275">
            <a:noAutofit/>
          </a:bodyPr>
          <a:lstStyle/>
          <a:p>
            <a:pPr indent="0" lvl="0" marL="0" rtl="0" algn="l">
              <a:lnSpc>
                <a:spcPct val="120000"/>
              </a:lnSpc>
              <a:spcBef>
                <a:spcPts val="0"/>
              </a:spcBef>
              <a:spcAft>
                <a:spcPts val="0"/>
              </a:spcAft>
              <a:buNone/>
            </a:pPr>
            <a:r>
              <a:rPr lang="en" sz="1600"/>
              <a:t> 	</a:t>
            </a:r>
            <a:r>
              <a:rPr b="1" lang="en" sz="1600"/>
              <a:t>Canister Full Sensor</a:t>
            </a:r>
            <a:endParaRPr b="1" sz="1600"/>
          </a:p>
          <a:p>
            <a:pPr indent="-317500" lvl="0" marL="457200" rtl="0" algn="l">
              <a:spcBef>
                <a:spcPts val="1000"/>
              </a:spcBef>
              <a:spcAft>
                <a:spcPts val="0"/>
              </a:spcAft>
              <a:buSzPts val="1400"/>
              <a:buChar char="●"/>
            </a:pPr>
            <a:r>
              <a:rPr lang="en" sz="1400"/>
              <a:t>Select CF mode and modifier configuration that most enables H2 ALPC being met</a:t>
            </a:r>
            <a:endParaRPr sz="1400"/>
          </a:p>
          <a:p>
            <a:pPr indent="-317500" lvl="0" marL="457200" rtl="0" algn="l">
              <a:spcBef>
                <a:spcPts val="1000"/>
              </a:spcBef>
              <a:spcAft>
                <a:spcPts val="0"/>
              </a:spcAft>
              <a:buSzPts val="1400"/>
              <a:buChar char="●"/>
            </a:pPr>
            <a:r>
              <a:rPr lang="en" sz="1400"/>
              <a:t>Research and select alternative sensor that has repeatable calibration (potentiometer has defined stops)</a:t>
            </a:r>
            <a:endParaRPr sz="1400"/>
          </a:p>
          <a:p>
            <a:pPr indent="0" lvl="0" marL="457200" rtl="0" algn="l">
              <a:spcBef>
                <a:spcPts val="1000"/>
              </a:spcBef>
              <a:spcAft>
                <a:spcPts val="0"/>
              </a:spcAft>
              <a:buNone/>
            </a:pPr>
            <a:r>
              <a:rPr b="1" lang="en" sz="1600"/>
              <a:t>Temperature Sensor</a:t>
            </a:r>
            <a:endParaRPr b="1" sz="1600"/>
          </a:p>
          <a:p>
            <a:pPr indent="-317500" lvl="0" marL="457200" rtl="0" algn="l">
              <a:lnSpc>
                <a:spcPct val="120000"/>
              </a:lnSpc>
              <a:spcBef>
                <a:spcPts val="1000"/>
              </a:spcBef>
              <a:spcAft>
                <a:spcPts val="0"/>
              </a:spcAft>
              <a:buSzPts val="1400"/>
              <a:buChar char="●"/>
            </a:pPr>
            <a:r>
              <a:rPr lang="en" sz="1400"/>
              <a:t>Reduce cases of 0 readings due to restart by sending first heartbeat after sampling sensor readings</a:t>
            </a:r>
            <a:endParaRPr sz="1400"/>
          </a:p>
          <a:p>
            <a:pPr indent="-317500" lvl="0" marL="457200" rtl="0" algn="l">
              <a:lnSpc>
                <a:spcPct val="120000"/>
              </a:lnSpc>
              <a:spcBef>
                <a:spcPts val="1000"/>
              </a:spcBef>
              <a:spcAft>
                <a:spcPts val="0"/>
              </a:spcAft>
              <a:buSzPts val="1400"/>
              <a:buChar char="●"/>
            </a:pPr>
            <a:r>
              <a:rPr lang="en" sz="1400"/>
              <a:t>Research and select alternative sensor that is less prone to electronics failure</a:t>
            </a:r>
            <a:endParaRPr sz="1400"/>
          </a:p>
          <a:p>
            <a:pPr indent="0" lvl="0" marL="457200" rtl="0" algn="l">
              <a:lnSpc>
                <a:spcPct val="120000"/>
              </a:lnSpc>
              <a:spcBef>
                <a:spcPts val="1000"/>
              </a:spcBef>
              <a:spcAft>
                <a:spcPts val="0"/>
              </a:spcAft>
              <a:buNone/>
            </a:pPr>
            <a:r>
              <a:rPr b="1" lang="en" sz="1600"/>
              <a:t>Ethanol Sensor</a:t>
            </a:r>
            <a:endParaRPr b="1" sz="1600"/>
          </a:p>
          <a:p>
            <a:pPr indent="-317500" lvl="0" marL="457200" rtl="0" algn="l">
              <a:spcBef>
                <a:spcPts val="1000"/>
              </a:spcBef>
              <a:spcAft>
                <a:spcPts val="0"/>
              </a:spcAft>
              <a:buSzPts val="1400"/>
              <a:buChar char="●"/>
            </a:pPr>
            <a:r>
              <a:rPr lang="en" sz="1400"/>
              <a:t>Reduce cases of 0 readings due to restart by sending first heartbeat after sampling sensor readings</a:t>
            </a:r>
            <a:endParaRPr sz="1400"/>
          </a:p>
          <a:p>
            <a:pPr indent="-317500" lvl="0" marL="457200" rtl="0" algn="l">
              <a:lnSpc>
                <a:spcPct val="120000"/>
              </a:lnSpc>
              <a:spcBef>
                <a:spcPts val="1000"/>
              </a:spcBef>
              <a:spcAft>
                <a:spcPts val="0"/>
              </a:spcAft>
              <a:buSzPts val="1400"/>
              <a:buChar char="●"/>
            </a:pPr>
            <a:r>
              <a:rPr lang="en" sz="1400"/>
              <a:t>Establish parameter by which ethanol leakage can be reliably flagged by the ethanol sensor and KP taken out of service</a:t>
            </a:r>
            <a:endParaRPr b="1" sz="1400"/>
          </a:p>
          <a:p>
            <a:pPr indent="0" lvl="0" marL="0" rtl="0" algn="l">
              <a:lnSpc>
                <a:spcPct val="120000"/>
              </a:lnSpc>
              <a:spcBef>
                <a:spcPts val="1000"/>
              </a:spcBef>
              <a:spcAft>
                <a:spcPts val="0"/>
              </a:spcAft>
              <a:buNone/>
            </a:pPr>
            <a:r>
              <a:t/>
            </a:r>
            <a:endParaRPr sz="1600"/>
          </a:p>
          <a:p>
            <a:pPr indent="0" lvl="0" marL="457200" rtl="0" algn="l">
              <a:lnSpc>
                <a:spcPct val="120000"/>
              </a:lnSpc>
              <a:spcBef>
                <a:spcPts val="1000"/>
              </a:spcBef>
              <a:spcAft>
                <a:spcPts val="1000"/>
              </a:spcAft>
              <a:buNone/>
            </a:pPr>
            <a:r>
              <a:t/>
            </a:r>
            <a:endParaRPr sz="1600"/>
          </a:p>
        </p:txBody>
      </p:sp>
      <p:sp>
        <p:nvSpPr>
          <p:cNvPr id="245" name="Google Shape;245;p35"/>
          <p:cNvSpPr txBox="1"/>
          <p:nvPr>
            <p:ph type="title"/>
          </p:nvPr>
        </p:nvSpPr>
        <p:spPr>
          <a:xfrm>
            <a:off x="675084" y="51437"/>
            <a:ext cx="5925000" cy="44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None/>
            </a:pPr>
            <a:r>
              <a:rPr lang="en"/>
              <a:t>Delivery Items</a:t>
            </a:r>
            <a:endParaRPr/>
          </a:p>
        </p:txBody>
      </p:sp>
      <p:sp>
        <p:nvSpPr>
          <p:cNvPr id="246" name="Google Shape;246;p35"/>
          <p:cNvSpPr txBox="1"/>
          <p:nvPr>
            <p:ph idx="12" type="sldNum"/>
          </p:nvPr>
        </p:nvSpPr>
        <p:spPr>
          <a:xfrm>
            <a:off x="6621244" y="3600520"/>
            <a:ext cx="240000" cy="257100"/>
          </a:xfrm>
          <a:prstGeom prst="rect">
            <a:avLst/>
          </a:prstGeom>
        </p:spPr>
        <p:txBody>
          <a:bodyPr anchorCtr="0" anchor="t" bIns="68575" lIns="68575" spcFirstLastPara="1" rIns="68575" wrap="square" tIns="6857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6"/>
          <p:cNvSpPr txBox="1"/>
          <p:nvPr>
            <p:ph type="title"/>
          </p:nvPr>
        </p:nvSpPr>
        <p:spPr>
          <a:xfrm>
            <a:off x="5378245" y="1725111"/>
            <a:ext cx="2866500" cy="419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Approach and Roadmap</a:t>
            </a:r>
            <a:endParaRPr/>
          </a:p>
        </p:txBody>
      </p:sp>
      <p:sp>
        <p:nvSpPr>
          <p:cNvPr id="253" name="Google Shape;253;p36"/>
          <p:cNvSpPr txBox="1"/>
          <p:nvPr>
            <p:ph idx="1" type="subTitle"/>
          </p:nvPr>
        </p:nvSpPr>
        <p:spPr>
          <a:xfrm>
            <a:off x="5457570" y="2144796"/>
            <a:ext cx="2866500" cy="4197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How do we solve this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7"/>
          <p:cNvSpPr txBox="1"/>
          <p:nvPr>
            <p:ph type="title"/>
          </p:nvPr>
        </p:nvSpPr>
        <p:spPr>
          <a:xfrm>
            <a:off x="909860" y="68575"/>
            <a:ext cx="8367600" cy="6084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Delivery phases</a:t>
            </a:r>
            <a:endParaRPr/>
          </a:p>
        </p:txBody>
      </p:sp>
      <p:cxnSp>
        <p:nvCxnSpPr>
          <p:cNvPr id="259" name="Google Shape;259;p37"/>
          <p:cNvCxnSpPr/>
          <p:nvPr/>
        </p:nvCxnSpPr>
        <p:spPr>
          <a:xfrm flipH="1">
            <a:off x="1204675" y="716725"/>
            <a:ext cx="3900" cy="3706200"/>
          </a:xfrm>
          <a:prstGeom prst="straightConnector1">
            <a:avLst/>
          </a:prstGeom>
          <a:noFill/>
          <a:ln cap="flat" cmpd="sng" w="9525">
            <a:solidFill>
              <a:srgbClr val="999999"/>
            </a:solidFill>
            <a:prstDash val="dash"/>
            <a:round/>
            <a:headEnd len="med" w="med" type="none"/>
            <a:tailEnd len="med" w="med" type="none"/>
          </a:ln>
        </p:spPr>
      </p:cxnSp>
      <p:cxnSp>
        <p:nvCxnSpPr>
          <p:cNvPr id="260" name="Google Shape;260;p37"/>
          <p:cNvCxnSpPr/>
          <p:nvPr/>
        </p:nvCxnSpPr>
        <p:spPr>
          <a:xfrm flipH="1">
            <a:off x="1204850" y="4327025"/>
            <a:ext cx="6533100" cy="17400"/>
          </a:xfrm>
          <a:prstGeom prst="straightConnector1">
            <a:avLst/>
          </a:prstGeom>
          <a:noFill/>
          <a:ln cap="flat" cmpd="sng" w="9525">
            <a:solidFill>
              <a:srgbClr val="999999"/>
            </a:solidFill>
            <a:prstDash val="dash"/>
            <a:round/>
            <a:headEnd len="med" w="med" type="none"/>
            <a:tailEnd len="med" w="med" type="none"/>
          </a:ln>
        </p:spPr>
      </p:cxnSp>
      <p:sp>
        <p:nvSpPr>
          <p:cNvPr id="261" name="Google Shape;261;p37"/>
          <p:cNvSpPr/>
          <p:nvPr/>
        </p:nvSpPr>
        <p:spPr>
          <a:xfrm>
            <a:off x="1287025" y="3246900"/>
            <a:ext cx="3322500" cy="5163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dk1"/>
                </a:solidFill>
                <a:latin typeface="Nunito"/>
                <a:ea typeface="Nunito"/>
                <a:cs typeface="Nunito"/>
                <a:sym typeface="Nunito"/>
              </a:rPr>
              <a:t>Establish dashboard parameter that reliably alerts on ethanol leakage</a:t>
            </a:r>
            <a:endParaRPr>
              <a:solidFill>
                <a:schemeClr val="dk1"/>
              </a:solidFill>
            </a:endParaRPr>
          </a:p>
        </p:txBody>
      </p:sp>
      <p:sp>
        <p:nvSpPr>
          <p:cNvPr id="262" name="Google Shape;262;p37"/>
          <p:cNvSpPr/>
          <p:nvPr/>
        </p:nvSpPr>
        <p:spPr>
          <a:xfrm>
            <a:off x="1287025" y="2375200"/>
            <a:ext cx="1409700" cy="516300"/>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00">
                <a:solidFill>
                  <a:schemeClr val="dk1"/>
                </a:solidFill>
                <a:latin typeface="Nunito"/>
                <a:ea typeface="Nunito"/>
                <a:cs typeface="Nunito"/>
                <a:sym typeface="Nunito"/>
              </a:rPr>
              <a:t>Active temperature sampling before sending first heartbeat</a:t>
            </a:r>
            <a:endParaRPr/>
          </a:p>
        </p:txBody>
      </p:sp>
      <p:cxnSp>
        <p:nvCxnSpPr>
          <p:cNvPr id="263" name="Google Shape;263;p37"/>
          <p:cNvCxnSpPr>
            <a:endCxn id="262" idx="3"/>
          </p:cNvCxnSpPr>
          <p:nvPr/>
        </p:nvCxnSpPr>
        <p:spPr>
          <a:xfrm>
            <a:off x="2684125" y="730750"/>
            <a:ext cx="12600" cy="1902600"/>
          </a:xfrm>
          <a:prstGeom prst="straightConnector1">
            <a:avLst/>
          </a:prstGeom>
          <a:noFill/>
          <a:ln cap="flat" cmpd="sng" w="9525">
            <a:solidFill>
              <a:srgbClr val="999999"/>
            </a:solidFill>
            <a:prstDash val="dash"/>
            <a:round/>
            <a:headEnd len="med" w="med" type="none"/>
            <a:tailEnd len="med" w="med" type="none"/>
          </a:ln>
        </p:spPr>
      </p:cxnSp>
      <p:sp>
        <p:nvSpPr>
          <p:cNvPr id="264" name="Google Shape;264;p37"/>
          <p:cNvSpPr/>
          <p:nvPr/>
        </p:nvSpPr>
        <p:spPr>
          <a:xfrm>
            <a:off x="1287075" y="3825325"/>
            <a:ext cx="1409700" cy="5163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dk1"/>
                </a:solidFill>
                <a:latin typeface="Nunito"/>
                <a:ea typeface="Nunito"/>
                <a:cs typeface="Nunito"/>
                <a:sym typeface="Nunito"/>
              </a:rPr>
              <a:t>Establish CF configuration that least affects customers with minimal safety concerns</a:t>
            </a:r>
            <a:endParaRPr/>
          </a:p>
        </p:txBody>
      </p:sp>
      <p:cxnSp>
        <p:nvCxnSpPr>
          <p:cNvPr id="265" name="Google Shape;265;p37"/>
          <p:cNvCxnSpPr>
            <a:endCxn id="266" idx="3"/>
          </p:cNvCxnSpPr>
          <p:nvPr/>
        </p:nvCxnSpPr>
        <p:spPr>
          <a:xfrm>
            <a:off x="6113275" y="702600"/>
            <a:ext cx="17400" cy="1930800"/>
          </a:xfrm>
          <a:prstGeom prst="straightConnector1">
            <a:avLst/>
          </a:prstGeom>
          <a:noFill/>
          <a:ln cap="flat" cmpd="sng" w="9525">
            <a:solidFill>
              <a:srgbClr val="999999"/>
            </a:solidFill>
            <a:prstDash val="dash"/>
            <a:round/>
            <a:headEnd len="med" w="med" type="none"/>
            <a:tailEnd len="med" w="med" type="none"/>
          </a:ln>
        </p:spPr>
      </p:cxnSp>
      <p:sp>
        <p:nvSpPr>
          <p:cNvPr id="267" name="Google Shape;267;p37"/>
          <p:cNvSpPr/>
          <p:nvPr/>
        </p:nvSpPr>
        <p:spPr>
          <a:xfrm>
            <a:off x="126126" y="1170584"/>
            <a:ext cx="1005000" cy="31713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7"/>
          <p:cNvSpPr txBox="1"/>
          <p:nvPr/>
        </p:nvSpPr>
        <p:spPr>
          <a:xfrm>
            <a:off x="79050" y="2248400"/>
            <a:ext cx="1042200" cy="207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000">
                <a:solidFill>
                  <a:schemeClr val="dk1"/>
                </a:solidFill>
                <a:latin typeface="Nunito"/>
                <a:ea typeface="Nunito"/>
                <a:cs typeface="Nunito"/>
                <a:sym typeface="Nunito"/>
              </a:rPr>
              <a:t>&gt; Improve accuracy of KP temperature readings</a:t>
            </a:r>
            <a:endParaRPr b="1"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b="1"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b="1" lang="en" sz="1000">
                <a:solidFill>
                  <a:schemeClr val="dk1"/>
                </a:solidFill>
                <a:latin typeface="Nunito"/>
                <a:ea typeface="Nunito"/>
                <a:cs typeface="Nunito"/>
                <a:sym typeface="Nunito"/>
              </a:rPr>
              <a:t>&gt; Improve visibility of KP leakage cases</a:t>
            </a:r>
            <a:endParaRPr b="1"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b="1"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b="1" lang="en" sz="1000">
                <a:solidFill>
                  <a:schemeClr val="dk1"/>
                </a:solidFill>
                <a:latin typeface="Nunito"/>
                <a:ea typeface="Nunito"/>
                <a:cs typeface="Nunito"/>
                <a:sym typeface="Nunito"/>
              </a:rPr>
              <a:t>&gt;Improve customer satisfaction</a:t>
            </a:r>
            <a:endParaRPr b="1"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i="1" sz="900">
              <a:latin typeface="Nunito"/>
              <a:ea typeface="Nunito"/>
              <a:cs typeface="Nunito"/>
              <a:sym typeface="Nunito"/>
            </a:endParaRPr>
          </a:p>
          <a:p>
            <a:pPr indent="0" lvl="0" marL="0" rtl="0" algn="l">
              <a:spcBef>
                <a:spcPts val="0"/>
              </a:spcBef>
              <a:spcAft>
                <a:spcPts val="0"/>
              </a:spcAft>
              <a:buNone/>
            </a:pPr>
            <a:r>
              <a:t/>
            </a:r>
            <a:endParaRPr i="1" sz="900">
              <a:latin typeface="Nunito"/>
              <a:ea typeface="Nunito"/>
              <a:cs typeface="Nunito"/>
              <a:sym typeface="Nunito"/>
            </a:endParaRPr>
          </a:p>
        </p:txBody>
      </p:sp>
      <p:sp>
        <p:nvSpPr>
          <p:cNvPr id="269" name="Google Shape;269;p37"/>
          <p:cNvSpPr txBox="1"/>
          <p:nvPr/>
        </p:nvSpPr>
        <p:spPr>
          <a:xfrm>
            <a:off x="108950" y="1059171"/>
            <a:ext cx="1005000" cy="10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Nunito"/>
                <a:ea typeface="Nunito"/>
                <a:cs typeface="Nunito"/>
                <a:sym typeface="Nunito"/>
              </a:rPr>
              <a:t>Main objectives of improving reliability of KP sensors/alarms</a:t>
            </a:r>
            <a:endParaRPr b="1" sz="1000">
              <a:latin typeface="Nunito"/>
              <a:ea typeface="Nunito"/>
              <a:cs typeface="Nunito"/>
              <a:sym typeface="Nunito"/>
            </a:endParaRPr>
          </a:p>
        </p:txBody>
      </p:sp>
      <p:sp>
        <p:nvSpPr>
          <p:cNvPr id="270" name="Google Shape;270;p37"/>
          <p:cNvSpPr/>
          <p:nvPr/>
        </p:nvSpPr>
        <p:spPr>
          <a:xfrm>
            <a:off x="2796600" y="3825325"/>
            <a:ext cx="4791000" cy="516300"/>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00"/>
              <a:t>Identify, </a:t>
            </a:r>
            <a:r>
              <a:rPr lang="en" sz="800">
                <a:solidFill>
                  <a:schemeClr val="dk1"/>
                </a:solidFill>
                <a:latin typeface="Nunito"/>
                <a:ea typeface="Nunito"/>
                <a:cs typeface="Nunito"/>
                <a:sym typeface="Nunito"/>
              </a:rPr>
              <a:t>test</a:t>
            </a:r>
            <a:r>
              <a:rPr lang="en" sz="800"/>
              <a:t> and give feedback on sensor hardware that has high repeatability</a:t>
            </a:r>
            <a:endParaRPr sz="1500"/>
          </a:p>
        </p:txBody>
      </p:sp>
      <p:sp>
        <p:nvSpPr>
          <p:cNvPr id="271" name="Google Shape;271;p37"/>
          <p:cNvSpPr/>
          <p:nvPr/>
        </p:nvSpPr>
        <p:spPr>
          <a:xfrm>
            <a:off x="7663950" y="756300"/>
            <a:ext cx="542100" cy="1851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7"/>
          <p:cNvSpPr/>
          <p:nvPr/>
        </p:nvSpPr>
        <p:spPr>
          <a:xfrm>
            <a:off x="7663950" y="1179575"/>
            <a:ext cx="542100" cy="185100"/>
          </a:xfrm>
          <a:prstGeom prst="rect">
            <a:avLst/>
          </a:prstGeom>
          <a:solidFill>
            <a:srgbClr val="65D9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7"/>
          <p:cNvSpPr txBox="1"/>
          <p:nvPr/>
        </p:nvSpPr>
        <p:spPr>
          <a:xfrm>
            <a:off x="7587750" y="874075"/>
            <a:ext cx="960900" cy="1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Nunito SemiBold"/>
                <a:ea typeface="Nunito SemiBold"/>
                <a:cs typeface="Nunito SemiBold"/>
                <a:sym typeface="Nunito SemiBold"/>
              </a:rPr>
              <a:t>Not Scoped</a:t>
            </a:r>
            <a:endParaRPr sz="900">
              <a:latin typeface="Nunito SemiBold"/>
              <a:ea typeface="Nunito SemiBold"/>
              <a:cs typeface="Nunito SemiBold"/>
              <a:sym typeface="Nunito SemiBold"/>
            </a:endParaRPr>
          </a:p>
        </p:txBody>
      </p:sp>
      <p:sp>
        <p:nvSpPr>
          <p:cNvPr id="274" name="Google Shape;274;p37"/>
          <p:cNvSpPr txBox="1"/>
          <p:nvPr/>
        </p:nvSpPr>
        <p:spPr>
          <a:xfrm>
            <a:off x="7587750" y="1332475"/>
            <a:ext cx="960900" cy="1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Nunito SemiBold"/>
                <a:ea typeface="Nunito SemiBold"/>
                <a:cs typeface="Nunito SemiBold"/>
                <a:sym typeface="Nunito SemiBold"/>
              </a:rPr>
              <a:t>Scope well understood</a:t>
            </a:r>
            <a:endParaRPr sz="900">
              <a:latin typeface="Nunito SemiBold"/>
              <a:ea typeface="Nunito SemiBold"/>
              <a:cs typeface="Nunito SemiBold"/>
              <a:sym typeface="Nunito SemiBold"/>
            </a:endParaRPr>
          </a:p>
        </p:txBody>
      </p:sp>
      <p:sp>
        <p:nvSpPr>
          <p:cNvPr id="266" name="Google Shape;266;p37"/>
          <p:cNvSpPr/>
          <p:nvPr/>
        </p:nvSpPr>
        <p:spPr>
          <a:xfrm>
            <a:off x="2763775" y="2375250"/>
            <a:ext cx="3366900" cy="5163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dk1"/>
                </a:solidFill>
                <a:latin typeface="Nunito"/>
                <a:ea typeface="Nunito"/>
                <a:cs typeface="Nunito"/>
                <a:sym typeface="Nunito"/>
              </a:rPr>
              <a:t>Identify , test and give feedback on s</a:t>
            </a:r>
            <a:r>
              <a:rPr lang="en" sz="800">
                <a:solidFill>
                  <a:schemeClr val="dk1"/>
                </a:solidFill>
                <a:latin typeface="Nunito"/>
                <a:ea typeface="Nunito"/>
                <a:cs typeface="Nunito"/>
                <a:sym typeface="Nunito"/>
              </a:rPr>
              <a:t>ensor hardware that is durable and reliable</a:t>
            </a:r>
            <a:endParaRPr/>
          </a:p>
        </p:txBody>
      </p:sp>
      <p:sp>
        <p:nvSpPr>
          <p:cNvPr id="275" name="Google Shape;275;p37"/>
          <p:cNvSpPr txBox="1"/>
          <p:nvPr/>
        </p:nvSpPr>
        <p:spPr>
          <a:xfrm>
            <a:off x="4129025" y="4327025"/>
            <a:ext cx="819900" cy="2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Nunito SemiBold"/>
                <a:ea typeface="Nunito SemiBold"/>
                <a:cs typeface="Nunito SemiBold"/>
                <a:sym typeface="Nunito SemiBold"/>
              </a:rPr>
              <a:t>End Oct</a:t>
            </a:r>
            <a:endParaRPr sz="1000">
              <a:latin typeface="Nunito SemiBold"/>
              <a:ea typeface="Nunito SemiBold"/>
              <a:cs typeface="Nunito SemiBold"/>
              <a:sym typeface="Nunito SemiBold"/>
            </a:endParaRPr>
          </a:p>
        </p:txBody>
      </p:sp>
      <p:sp>
        <p:nvSpPr>
          <p:cNvPr id="276" name="Google Shape;276;p37"/>
          <p:cNvSpPr txBox="1"/>
          <p:nvPr/>
        </p:nvSpPr>
        <p:spPr>
          <a:xfrm>
            <a:off x="5666275" y="4341625"/>
            <a:ext cx="819900" cy="41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Nunito SemiBold"/>
                <a:ea typeface="Nunito SemiBold"/>
                <a:cs typeface="Nunito SemiBold"/>
                <a:sym typeface="Nunito SemiBold"/>
              </a:rPr>
              <a:t>End Nov</a:t>
            </a:r>
            <a:endParaRPr sz="1000">
              <a:latin typeface="Nunito SemiBold"/>
              <a:ea typeface="Nunito SemiBold"/>
              <a:cs typeface="Nunito SemiBold"/>
              <a:sym typeface="Nunito SemiBold"/>
            </a:endParaRPr>
          </a:p>
        </p:txBody>
      </p:sp>
      <p:sp>
        <p:nvSpPr>
          <p:cNvPr id="277" name="Google Shape;277;p37"/>
          <p:cNvSpPr txBox="1"/>
          <p:nvPr/>
        </p:nvSpPr>
        <p:spPr>
          <a:xfrm>
            <a:off x="2347600" y="4327025"/>
            <a:ext cx="819900" cy="1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Nunito SemiBold"/>
                <a:ea typeface="Nunito SemiBold"/>
                <a:cs typeface="Nunito SemiBold"/>
                <a:sym typeface="Nunito SemiBold"/>
              </a:rPr>
              <a:t>End Sep</a:t>
            </a:r>
            <a:endParaRPr sz="1000">
              <a:latin typeface="Nunito SemiBold"/>
              <a:ea typeface="Nunito SemiBold"/>
              <a:cs typeface="Nunito SemiBold"/>
              <a:sym typeface="Nunito SemiBold"/>
            </a:endParaRPr>
          </a:p>
        </p:txBody>
      </p:sp>
      <p:cxnSp>
        <p:nvCxnSpPr>
          <p:cNvPr id="278" name="Google Shape;278;p37"/>
          <p:cNvCxnSpPr>
            <a:stCxn id="273" idx="1"/>
            <a:endCxn id="279" idx="2"/>
          </p:cNvCxnSpPr>
          <p:nvPr/>
        </p:nvCxnSpPr>
        <p:spPr>
          <a:xfrm>
            <a:off x="7587750" y="966625"/>
            <a:ext cx="5100" cy="3545400"/>
          </a:xfrm>
          <a:prstGeom prst="straightConnector1">
            <a:avLst/>
          </a:prstGeom>
          <a:noFill/>
          <a:ln cap="flat" cmpd="sng" w="9525">
            <a:solidFill>
              <a:srgbClr val="999999"/>
            </a:solidFill>
            <a:prstDash val="dash"/>
            <a:round/>
            <a:headEnd len="med" w="med" type="none"/>
            <a:tailEnd len="med" w="med" type="none"/>
          </a:ln>
        </p:spPr>
      </p:cxnSp>
      <p:sp>
        <p:nvSpPr>
          <p:cNvPr id="279" name="Google Shape;279;p37"/>
          <p:cNvSpPr txBox="1"/>
          <p:nvPr/>
        </p:nvSpPr>
        <p:spPr>
          <a:xfrm>
            <a:off x="7182850" y="4327025"/>
            <a:ext cx="819900" cy="1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Nunito SemiBold"/>
                <a:ea typeface="Nunito SemiBold"/>
                <a:cs typeface="Nunito SemiBold"/>
                <a:sym typeface="Nunito SemiBold"/>
              </a:rPr>
              <a:t>End Dec</a:t>
            </a:r>
            <a:endParaRPr sz="1000">
              <a:latin typeface="Nunito SemiBold"/>
              <a:ea typeface="Nunito SemiBold"/>
              <a:cs typeface="Nunito SemiBold"/>
              <a:sym typeface="Nunito SemiBold"/>
            </a:endParaRPr>
          </a:p>
        </p:txBody>
      </p:sp>
      <p:cxnSp>
        <p:nvCxnSpPr>
          <p:cNvPr id="280" name="Google Shape;280;p37"/>
          <p:cNvCxnSpPr>
            <a:endCxn id="261" idx="3"/>
          </p:cNvCxnSpPr>
          <p:nvPr/>
        </p:nvCxnSpPr>
        <p:spPr>
          <a:xfrm>
            <a:off x="4595425" y="745050"/>
            <a:ext cx="14100" cy="2760000"/>
          </a:xfrm>
          <a:prstGeom prst="straightConnector1">
            <a:avLst/>
          </a:prstGeom>
          <a:noFill/>
          <a:ln cap="flat" cmpd="sng" w="9525">
            <a:solidFill>
              <a:srgbClr val="999999"/>
            </a:solidFill>
            <a:prstDash val="dash"/>
            <a:round/>
            <a:headEnd len="med" w="med" type="none"/>
            <a:tailEnd len="med" w="med" type="none"/>
          </a:ln>
        </p:spPr>
      </p:cxnSp>
      <p:sp>
        <p:nvSpPr>
          <p:cNvPr id="281" name="Google Shape;281;p37"/>
          <p:cNvSpPr txBox="1"/>
          <p:nvPr/>
        </p:nvSpPr>
        <p:spPr>
          <a:xfrm>
            <a:off x="986050" y="4327550"/>
            <a:ext cx="819900" cy="1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Nunito SemiBold"/>
                <a:ea typeface="Nunito SemiBold"/>
                <a:cs typeface="Nunito SemiBold"/>
                <a:sym typeface="Nunito SemiBold"/>
              </a:rPr>
              <a:t>Sep</a:t>
            </a:r>
            <a:endParaRPr sz="1000">
              <a:latin typeface="Nunito SemiBold"/>
              <a:ea typeface="Nunito SemiBold"/>
              <a:cs typeface="Nunito SemiBold"/>
              <a:sym typeface="Nunito SemiBold"/>
            </a:endParaRPr>
          </a:p>
        </p:txBody>
      </p:sp>
      <p:sp>
        <p:nvSpPr>
          <p:cNvPr id="282" name="Google Shape;282;p37"/>
          <p:cNvSpPr/>
          <p:nvPr/>
        </p:nvSpPr>
        <p:spPr>
          <a:xfrm>
            <a:off x="4595525" y="3246900"/>
            <a:ext cx="1535100" cy="516300"/>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00">
                <a:solidFill>
                  <a:schemeClr val="dk1"/>
                </a:solidFill>
                <a:latin typeface="Nunito"/>
                <a:ea typeface="Nunito"/>
                <a:cs typeface="Nunito"/>
                <a:sym typeface="Nunito"/>
              </a:rPr>
              <a:t>Change the Ethanol sensor alarms dashboards query to exclude data during refills, maintenance and during shop closure at night</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8"/>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Potential Risks</a:t>
            </a:r>
            <a:endParaRPr/>
          </a:p>
        </p:txBody>
      </p:sp>
      <p:sp>
        <p:nvSpPr>
          <p:cNvPr id="288" name="Google Shape;288;p38"/>
          <p:cNvSpPr txBox="1"/>
          <p:nvPr/>
        </p:nvSpPr>
        <p:spPr>
          <a:xfrm>
            <a:off x="437450" y="942100"/>
            <a:ext cx="7126800" cy="2106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unito SemiBold"/>
              <a:buChar char="●"/>
            </a:pPr>
            <a:r>
              <a:rPr lang="en">
                <a:latin typeface="Nunito SemiBold"/>
                <a:ea typeface="Nunito SemiBold"/>
                <a:cs typeface="Nunito SemiBold"/>
                <a:sym typeface="Nunito SemiBold"/>
              </a:rPr>
              <a:t>It is unclear what the lead times for getting the sensors will be once they are identified</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Char char="●"/>
            </a:pPr>
            <a:r>
              <a:rPr lang="en">
                <a:latin typeface="Nunito SemiBold"/>
                <a:ea typeface="Nunito SemiBold"/>
                <a:cs typeface="Nunito SemiBold"/>
                <a:sym typeface="Nunito SemiBold"/>
              </a:rPr>
              <a:t>It is unclear how the results from initial sensor tests will influence their adoption for network rollout</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Char char="●"/>
            </a:pPr>
            <a:r>
              <a:rPr lang="en">
                <a:latin typeface="Nunito SemiBold"/>
                <a:ea typeface="Nunito SemiBold"/>
                <a:cs typeface="Nunito SemiBold"/>
                <a:sym typeface="Nunito SemiBold"/>
              </a:rPr>
              <a:t>Early data shows that canister dock leakages are not reliably flagged by the ethanol sensor readings though more data will be investigated before conclusions are drawn.</a:t>
            </a:r>
            <a:endParaRPr>
              <a:latin typeface="Nunito SemiBold"/>
              <a:ea typeface="Nunito SemiBold"/>
              <a:cs typeface="Nunito SemiBold"/>
              <a:sym typeface="Nunito SemiBold"/>
            </a:endParaRPr>
          </a:p>
          <a:p>
            <a:pPr indent="0" lvl="0" marL="457200" rtl="0" algn="l">
              <a:spcBef>
                <a:spcPts val="0"/>
              </a:spcBef>
              <a:spcAft>
                <a:spcPts val="0"/>
              </a:spcAft>
              <a:buNone/>
            </a:pPr>
            <a:r>
              <a:t/>
            </a:r>
            <a:endParaRPr>
              <a:latin typeface="Nunito SemiBold"/>
              <a:ea typeface="Nunito SemiBold"/>
              <a:cs typeface="Nunito SemiBold"/>
              <a:sym typeface="Nunito SemiBold"/>
            </a:endParaRPr>
          </a:p>
          <a:p>
            <a:pPr indent="0" lvl="0" marL="457200" rtl="0" algn="l">
              <a:spcBef>
                <a:spcPts val="0"/>
              </a:spcBef>
              <a:spcAft>
                <a:spcPts val="0"/>
              </a:spcAft>
              <a:buNone/>
            </a:pPr>
            <a:r>
              <a:t/>
            </a:r>
            <a:endParaRPr>
              <a:latin typeface="Nunito SemiBold"/>
              <a:ea typeface="Nunito SemiBold"/>
              <a:cs typeface="Nunito SemiBold"/>
              <a:sym typeface="Nunit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9"/>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Action Points</a:t>
            </a:r>
            <a:endParaRPr/>
          </a:p>
        </p:txBody>
      </p:sp>
      <p:graphicFrame>
        <p:nvGraphicFramePr>
          <p:cNvPr id="294" name="Google Shape;294;p39"/>
          <p:cNvGraphicFramePr/>
          <p:nvPr/>
        </p:nvGraphicFramePr>
        <p:xfrm>
          <a:off x="0" y="724670"/>
          <a:ext cx="3000000" cy="3000000"/>
        </p:xfrm>
        <a:graphic>
          <a:graphicData uri="http://schemas.openxmlformats.org/drawingml/2006/table">
            <a:tbl>
              <a:tblPr>
                <a:noFill/>
                <a:tableStyleId>{A8DB2EF7-F22E-453A-9933-9605072E2CF2}</a:tableStyleId>
              </a:tblPr>
              <a:tblGrid>
                <a:gridCol w="747925"/>
                <a:gridCol w="5000950"/>
                <a:gridCol w="1249575"/>
                <a:gridCol w="1100825"/>
                <a:gridCol w="1044725"/>
              </a:tblGrid>
              <a:tr h="386025">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Action</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Owner</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Start Date</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Status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2300">
                <a:tc>
                  <a:txBody>
                    <a:bodyPr/>
                    <a:lstStyle/>
                    <a:p>
                      <a:pPr indent="0" lvl="0" marL="0" rtl="0" algn="l">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Calibri"/>
                          <a:ea typeface="Calibri"/>
                          <a:cs typeface="Calibri"/>
                          <a:sym typeface="Calibri"/>
                        </a:rPr>
                        <a:t>Research reliable and inexpensive (2-3$) temperature sensor probe</a:t>
                      </a:r>
                      <a:endParaRPr sz="1300">
                        <a:latin typeface="Calibri"/>
                        <a:ea typeface="Calibri"/>
                        <a:cs typeface="Calibri"/>
                        <a:sym typeface="Calibri"/>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Calibri"/>
                          <a:ea typeface="Calibri"/>
                          <a:cs typeface="Calibri"/>
                          <a:sym typeface="Calibri"/>
                        </a:rPr>
                        <a:t>Charlton</a:t>
                      </a:r>
                      <a:endParaRPr>
                        <a:latin typeface="Calibri"/>
                        <a:ea typeface="Calibri"/>
                        <a:cs typeface="Calibri"/>
                        <a:sym typeface="Calibri"/>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Calibri"/>
                          <a:ea typeface="Calibri"/>
                          <a:cs typeface="Calibri"/>
                          <a:sym typeface="Calibri"/>
                        </a:rPr>
                        <a:t>10/5/2020</a:t>
                      </a:r>
                      <a:endParaRPr sz="1300">
                        <a:latin typeface="Calibri"/>
                        <a:ea typeface="Calibri"/>
                        <a:cs typeface="Calibri"/>
                        <a:sym typeface="Calibri"/>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300">
                          <a:solidFill>
                            <a:schemeClr val="dk1"/>
                          </a:solidFill>
                          <a:latin typeface="Calibri"/>
                          <a:ea typeface="Calibri"/>
                          <a:cs typeface="Calibri"/>
                          <a:sym typeface="Calibri"/>
                        </a:rPr>
                        <a:t>On track</a:t>
                      </a:r>
                      <a:endParaRPr sz="1300">
                        <a:latin typeface="Calibri"/>
                        <a:ea typeface="Calibri"/>
                        <a:cs typeface="Calibri"/>
                        <a:sym typeface="Calibri"/>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2300">
                <a:tc>
                  <a:txBody>
                    <a:bodyPr/>
                    <a:lstStyle/>
                    <a:p>
                      <a:pPr indent="0" lvl="0" marL="0" rtl="0" algn="l">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dk1"/>
                          </a:solidFill>
                          <a:latin typeface="Calibri"/>
                          <a:ea typeface="Calibri"/>
                          <a:cs typeface="Calibri"/>
                          <a:sym typeface="Calibri"/>
                        </a:rPr>
                        <a:t>Discuss sensor sampling before first heartbeat with Brian to take up</a:t>
                      </a:r>
                      <a:endParaRPr sz="1300">
                        <a:solidFill>
                          <a:schemeClr val="dk1"/>
                        </a:solidFill>
                        <a:latin typeface="Calibri"/>
                        <a:ea typeface="Calibri"/>
                        <a:cs typeface="Calibri"/>
                        <a:sym typeface="Calibri"/>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Calibri"/>
                          <a:ea typeface="Calibri"/>
                          <a:cs typeface="Calibri"/>
                          <a:sym typeface="Calibri"/>
                        </a:rPr>
                        <a:t>Charlton</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300">
                          <a:solidFill>
                            <a:schemeClr val="dk1"/>
                          </a:solidFill>
                          <a:latin typeface="Calibri"/>
                          <a:ea typeface="Calibri"/>
                          <a:cs typeface="Calibri"/>
                          <a:sym typeface="Calibri"/>
                        </a:rPr>
                        <a:t>10/7/2020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dk1"/>
                          </a:solidFill>
                          <a:latin typeface="Calibri"/>
                          <a:ea typeface="Calibri"/>
                          <a:cs typeface="Calibri"/>
                          <a:sym typeface="Calibri"/>
                        </a:rPr>
                        <a:t>Done</a:t>
                      </a:r>
                      <a:endParaRPr sz="1300">
                        <a:latin typeface="Calibri"/>
                        <a:ea typeface="Calibri"/>
                        <a:cs typeface="Calibri"/>
                        <a:sym typeface="Calibri"/>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567900">
                <a:tc>
                  <a:txBody>
                    <a:bodyPr/>
                    <a:lstStyle/>
                    <a:p>
                      <a:pPr indent="0" lvl="0" marL="0" rtl="0" algn="l">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Calibri"/>
                          <a:ea typeface="Calibri"/>
                          <a:cs typeface="Calibri"/>
                          <a:sym typeface="Calibri"/>
                        </a:rPr>
                        <a:t>Summarize ethanol sensor readings analysis and highlight the key changes to adopt in dashboard </a:t>
                      </a:r>
                      <a:endParaRPr sz="1300">
                        <a:latin typeface="Calibri"/>
                        <a:ea typeface="Calibri"/>
                        <a:cs typeface="Calibri"/>
                        <a:sym typeface="Calibri"/>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Calibri"/>
                          <a:ea typeface="Calibri"/>
                          <a:cs typeface="Calibri"/>
                          <a:sym typeface="Calibri"/>
                        </a:rPr>
                        <a:t>Charlton</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300">
                          <a:solidFill>
                            <a:schemeClr val="dk1"/>
                          </a:solidFill>
                          <a:latin typeface="Calibri"/>
                          <a:ea typeface="Calibri"/>
                          <a:cs typeface="Calibri"/>
                          <a:sym typeface="Calibri"/>
                        </a:rPr>
                        <a:t>10/8/2020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300">
                          <a:solidFill>
                            <a:schemeClr val="dk1"/>
                          </a:solidFill>
                          <a:latin typeface="Calibri"/>
                          <a:ea typeface="Calibri"/>
                          <a:cs typeface="Calibri"/>
                          <a:sym typeface="Calibri"/>
                        </a:rPr>
                        <a:t>Done</a:t>
                      </a:r>
                      <a:endParaRPr sz="1300">
                        <a:solidFill>
                          <a:schemeClr val="dk1"/>
                        </a:solidFill>
                        <a:latin typeface="Calibri"/>
                        <a:ea typeface="Calibri"/>
                        <a:cs typeface="Calibri"/>
                        <a:sym typeface="Calibri"/>
                      </a:endParaRPr>
                    </a:p>
                    <a:p>
                      <a:pPr indent="0" lvl="0" marL="0" rtl="0" algn="l">
                        <a:spcBef>
                          <a:spcPts val="0"/>
                        </a:spcBef>
                        <a:spcAft>
                          <a:spcPts val="0"/>
                        </a:spcAft>
                        <a:buNone/>
                      </a:pPr>
                      <a:r>
                        <a:t/>
                      </a:r>
                      <a:endParaRPr sz="1300">
                        <a:latin typeface="Calibri"/>
                        <a:ea typeface="Calibri"/>
                        <a:cs typeface="Calibri"/>
                        <a:sym typeface="Calibri"/>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567900">
                <a:tc>
                  <a:txBody>
                    <a:bodyPr/>
                    <a:lstStyle/>
                    <a:p>
                      <a:pPr indent="0" lvl="0" marL="0" rtl="0" algn="l">
                        <a:spcBef>
                          <a:spcPts val="0"/>
                        </a:spcBef>
                        <a:spcAft>
                          <a:spcPts val="0"/>
                        </a:spcAft>
                        <a:buNone/>
                      </a:pPr>
                      <a:r>
                        <a:rPr lang="en"/>
                        <a:t>4</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Calibri"/>
                          <a:ea typeface="Calibri"/>
                          <a:cs typeface="Calibri"/>
                          <a:sym typeface="Calibri"/>
                        </a:rPr>
                        <a:t>Hand over the monitoring of the CF network performance to NOC with observable parameters of interest specified</a:t>
                      </a:r>
                      <a:endParaRPr sz="1300">
                        <a:latin typeface="Calibri"/>
                        <a:ea typeface="Calibri"/>
                        <a:cs typeface="Calibri"/>
                        <a:sym typeface="Calibri"/>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Calibri"/>
                          <a:ea typeface="Calibri"/>
                          <a:cs typeface="Calibri"/>
                          <a:sym typeface="Calibri"/>
                        </a:rPr>
                        <a:t>Charlton</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300">
                          <a:solidFill>
                            <a:schemeClr val="dk1"/>
                          </a:solidFill>
                          <a:latin typeface="Calibri"/>
                          <a:ea typeface="Calibri"/>
                          <a:cs typeface="Calibri"/>
                          <a:sym typeface="Calibri"/>
                        </a:rPr>
                        <a:t>10/12/2020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300">
                          <a:solidFill>
                            <a:schemeClr val="dk1"/>
                          </a:solidFill>
                          <a:latin typeface="Calibri"/>
                          <a:ea typeface="Calibri"/>
                          <a:cs typeface="Calibri"/>
                          <a:sym typeface="Calibri"/>
                        </a:rPr>
                        <a:t>Done</a:t>
                      </a:r>
                      <a:endParaRPr sz="1300">
                        <a:solidFill>
                          <a:schemeClr val="dk1"/>
                        </a:solidFill>
                        <a:latin typeface="Calibri"/>
                        <a:ea typeface="Calibri"/>
                        <a:cs typeface="Calibri"/>
                        <a:sym typeface="Calibri"/>
                      </a:endParaRPr>
                    </a:p>
                    <a:p>
                      <a:pPr indent="0" lvl="0" marL="0" rtl="0" algn="l">
                        <a:spcBef>
                          <a:spcPts val="0"/>
                        </a:spcBef>
                        <a:spcAft>
                          <a:spcPts val="0"/>
                        </a:spcAft>
                        <a:buNone/>
                      </a:pPr>
                      <a:r>
                        <a:t/>
                      </a:r>
                      <a:endParaRPr sz="1300">
                        <a:latin typeface="Calibri"/>
                        <a:ea typeface="Calibri"/>
                        <a:cs typeface="Calibri"/>
                        <a:sym typeface="Calibri"/>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567900">
                <a:tc>
                  <a:txBody>
                    <a:bodyPr/>
                    <a:lstStyle/>
                    <a:p>
                      <a:pPr indent="0" lvl="0" marL="0" rtl="0" algn="l">
                        <a:spcBef>
                          <a:spcPts val="0"/>
                        </a:spcBef>
                        <a:spcAft>
                          <a:spcPts val="0"/>
                        </a:spcAft>
                        <a:buNone/>
                      </a:pPr>
                      <a:r>
                        <a:rPr lang="en"/>
                        <a:t>5</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Calibri"/>
                          <a:ea typeface="Calibri"/>
                          <a:cs typeface="Calibri"/>
                          <a:sym typeface="Calibri"/>
                        </a:rPr>
                        <a:t>List items that may need to be included as post-refill checks by the operators</a:t>
                      </a:r>
                      <a:endParaRPr sz="1300">
                        <a:latin typeface="Calibri"/>
                        <a:ea typeface="Calibri"/>
                        <a:cs typeface="Calibri"/>
                        <a:sym typeface="Calibri"/>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Calibri"/>
                          <a:ea typeface="Calibri"/>
                          <a:cs typeface="Calibri"/>
                          <a:sym typeface="Calibri"/>
                        </a:rPr>
                        <a:t>Charlton</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300">
                          <a:solidFill>
                            <a:schemeClr val="dk1"/>
                          </a:solidFill>
                          <a:latin typeface="Calibri"/>
                          <a:ea typeface="Calibri"/>
                          <a:cs typeface="Calibri"/>
                          <a:sym typeface="Calibri"/>
                        </a:rPr>
                        <a:t>10/9/2020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dk1"/>
                          </a:solidFill>
                          <a:latin typeface="Calibri"/>
                          <a:ea typeface="Calibri"/>
                          <a:cs typeface="Calibri"/>
                          <a:sym typeface="Calibri"/>
                        </a:rPr>
                        <a:t>Done</a:t>
                      </a:r>
                      <a:endParaRPr sz="1300">
                        <a:latin typeface="Calibri"/>
                        <a:ea typeface="Calibri"/>
                        <a:cs typeface="Calibri"/>
                        <a:sym typeface="Calibri"/>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567900">
                <a:tc>
                  <a:txBody>
                    <a:bodyPr/>
                    <a:lstStyle/>
                    <a:p>
                      <a:pPr indent="0" lvl="0" marL="0" rtl="0" algn="l">
                        <a:spcBef>
                          <a:spcPts val="0"/>
                        </a:spcBef>
                        <a:spcAft>
                          <a:spcPts val="0"/>
                        </a:spcAft>
                        <a:buNone/>
                      </a:pPr>
                      <a:r>
                        <a:rPr lang="en"/>
                        <a:t>6</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Calibri"/>
                          <a:ea typeface="Calibri"/>
                          <a:cs typeface="Calibri"/>
                          <a:sym typeface="Calibri"/>
                        </a:rPr>
                        <a:t>Determine who is available to make recommended changes to ethanol sensor dashboards</a:t>
                      </a:r>
                      <a:endParaRPr sz="1300">
                        <a:latin typeface="Calibri"/>
                        <a:ea typeface="Calibri"/>
                        <a:cs typeface="Calibri"/>
                        <a:sym typeface="Calibri"/>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Calibri"/>
                          <a:ea typeface="Calibri"/>
                          <a:cs typeface="Calibri"/>
                          <a:sym typeface="Calibri"/>
                        </a:rPr>
                        <a:t>Tim</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300">
                          <a:solidFill>
                            <a:schemeClr val="dk1"/>
                          </a:solidFill>
                          <a:latin typeface="Calibri"/>
                          <a:ea typeface="Calibri"/>
                          <a:cs typeface="Calibri"/>
                          <a:sym typeface="Calibri"/>
                        </a:rPr>
                        <a:t>10/12/2020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dk1"/>
                          </a:solidFill>
                          <a:latin typeface="Calibri"/>
                          <a:ea typeface="Calibri"/>
                          <a:cs typeface="Calibri"/>
                          <a:sym typeface="Calibri"/>
                        </a:rPr>
                        <a:t>Not started</a:t>
                      </a:r>
                      <a:endParaRPr sz="1300">
                        <a:latin typeface="Calibri"/>
                        <a:ea typeface="Calibri"/>
                        <a:cs typeface="Calibri"/>
                        <a:sym typeface="Calibri"/>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567900">
                <a:tc>
                  <a:txBody>
                    <a:bodyPr/>
                    <a:lstStyle/>
                    <a:p>
                      <a:pPr indent="0" lvl="0" marL="0" rtl="0" algn="l">
                        <a:spcBef>
                          <a:spcPts val="0"/>
                        </a:spcBef>
                        <a:spcAft>
                          <a:spcPts val="0"/>
                        </a:spcAft>
                        <a:buNone/>
                      </a:pPr>
                      <a:r>
                        <a:rPr lang="en"/>
                        <a:t>7</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Calibri"/>
                          <a:ea typeface="Calibri"/>
                          <a:cs typeface="Calibri"/>
                          <a:sym typeface="Calibri"/>
                        </a:rPr>
                        <a:t>Research alternative CF sensor that has repeatable results during calibration</a:t>
                      </a:r>
                      <a:endParaRPr sz="1300">
                        <a:latin typeface="Calibri"/>
                        <a:ea typeface="Calibri"/>
                        <a:cs typeface="Calibri"/>
                        <a:sym typeface="Calibri"/>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Calibri"/>
                          <a:ea typeface="Calibri"/>
                          <a:cs typeface="Calibri"/>
                          <a:sym typeface="Calibri"/>
                        </a:rPr>
                        <a:t>Charlton</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300">
                          <a:solidFill>
                            <a:schemeClr val="dk1"/>
                          </a:solidFill>
                          <a:latin typeface="Calibri"/>
                          <a:ea typeface="Calibri"/>
                          <a:cs typeface="Calibri"/>
                          <a:sym typeface="Calibri"/>
                        </a:rPr>
                        <a:t>10/13/2020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dk1"/>
                          </a:solidFill>
                          <a:latin typeface="Calibri"/>
                          <a:ea typeface="Calibri"/>
                          <a:cs typeface="Calibri"/>
                          <a:sym typeface="Calibri"/>
                        </a:rPr>
                        <a:t>On track</a:t>
                      </a:r>
                      <a:endParaRPr sz="1300">
                        <a:latin typeface="Calibri"/>
                        <a:ea typeface="Calibri"/>
                        <a:cs typeface="Calibri"/>
                        <a:sym typeface="Calibri"/>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